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61" r:id="rId2"/>
    <p:sldId id="404" r:id="rId3"/>
    <p:sldId id="334" r:id="rId4"/>
    <p:sldId id="326" r:id="rId5"/>
    <p:sldId id="331" r:id="rId6"/>
    <p:sldId id="382" r:id="rId7"/>
    <p:sldId id="383" r:id="rId8"/>
    <p:sldId id="384" r:id="rId9"/>
    <p:sldId id="385" r:id="rId10"/>
    <p:sldId id="387" r:id="rId11"/>
    <p:sldId id="388" r:id="rId12"/>
    <p:sldId id="389" r:id="rId13"/>
    <p:sldId id="390" r:id="rId14"/>
    <p:sldId id="391" r:id="rId15"/>
    <p:sldId id="291" r:id="rId16"/>
    <p:sldId id="396" r:id="rId17"/>
    <p:sldId id="397" r:id="rId18"/>
    <p:sldId id="392" r:id="rId19"/>
    <p:sldId id="393" r:id="rId20"/>
    <p:sldId id="394" r:id="rId21"/>
    <p:sldId id="395" r:id="rId22"/>
    <p:sldId id="375" r:id="rId23"/>
    <p:sldId id="376" r:id="rId24"/>
    <p:sldId id="377" r:id="rId25"/>
    <p:sldId id="378" r:id="rId26"/>
    <p:sldId id="379" r:id="rId27"/>
    <p:sldId id="380" r:id="rId28"/>
    <p:sldId id="381" r:id="rId29"/>
    <p:sldId id="402" r:id="rId30"/>
    <p:sldId id="403" r:id="rId31"/>
    <p:sldId id="405" r:id="rId32"/>
    <p:sldId id="400" r:id="rId33"/>
    <p:sldId id="401" r:id="rId34"/>
  </p:sldIdLst>
  <p:sldSz cx="9144000" cy="6858000" type="screen4x3"/>
  <p:notesSz cx="9926638" cy="679767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6180"/>
    <a:srgbClr val="E46D0A"/>
    <a:srgbClr val="AD1590"/>
    <a:srgbClr val="007434"/>
    <a:srgbClr val="529A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06" autoAdjust="0"/>
    <p:restoredTop sz="98544" autoAdjust="0"/>
  </p:normalViewPr>
  <p:slideViewPr>
    <p:cSldViewPr>
      <p:cViewPr>
        <p:scale>
          <a:sx n="70" d="100"/>
          <a:sy n="70" d="100"/>
        </p:scale>
        <p:origin x="-2814" y="-10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904" y="-78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B4CF81-50DD-435A-90D6-7E76802CA500}" type="doc">
      <dgm:prSet loTypeId="urn:microsoft.com/office/officeart/2005/8/layout/hProcess9" loCatId="process" qsTypeId="urn:microsoft.com/office/officeart/2005/8/quickstyle/simple1" qsCatId="simple" csTypeId="urn:microsoft.com/office/officeart/2005/8/colors/colorful1#1" csCatId="colorful" phldr="1"/>
      <dgm:spPr/>
    </dgm:pt>
    <dgm:pt modelId="{A70CF436-F8BE-47E8-A678-C9ACC065695D}">
      <dgm:prSet phldrT="[文字]"/>
      <dgm:spPr/>
      <dgm:t>
        <a:bodyPr/>
        <a:lstStyle/>
        <a:p>
          <a:r>
            <a:rPr lang="zh-TW" altLang="en-US" dirty="0" smtClean="0"/>
            <a:t>校務行政系統</a:t>
          </a:r>
          <a:endParaRPr lang="zh-TW" altLang="en-US" dirty="0"/>
        </a:p>
      </dgm:t>
    </dgm:pt>
    <dgm:pt modelId="{8DB7BD30-6536-41E1-B6BA-3A277F45444A}" type="parTrans" cxnId="{FF8793F2-1360-4199-B094-2D29B729411E}">
      <dgm:prSet/>
      <dgm:spPr/>
      <dgm:t>
        <a:bodyPr/>
        <a:lstStyle/>
        <a:p>
          <a:endParaRPr lang="zh-TW" altLang="en-US"/>
        </a:p>
      </dgm:t>
    </dgm:pt>
    <dgm:pt modelId="{8A3E3CF7-7863-4E87-A91F-5F019112A743}" type="sibTrans" cxnId="{FF8793F2-1360-4199-B094-2D29B729411E}">
      <dgm:prSet/>
      <dgm:spPr/>
      <dgm:t>
        <a:bodyPr/>
        <a:lstStyle/>
        <a:p>
          <a:endParaRPr lang="zh-TW" altLang="en-US"/>
        </a:p>
      </dgm:t>
    </dgm:pt>
    <dgm:pt modelId="{3792F11E-A278-488E-88FD-1601BE6E5A96}">
      <dgm:prSet phldrT="[文字]"/>
      <dgm:spPr/>
      <dgm:t>
        <a:bodyPr/>
        <a:lstStyle/>
        <a:p>
          <a:r>
            <a:rPr lang="zh-TW" altLang="en-US" b="1" dirty="0" smtClean="0"/>
            <a:t>臺北市教育局單一簽入</a:t>
          </a:r>
          <a:endParaRPr lang="zh-TW" altLang="en-US" b="1" dirty="0"/>
        </a:p>
      </dgm:t>
    </dgm:pt>
    <dgm:pt modelId="{0D604055-44DE-4EB7-89EE-8BC42184630A}" type="parTrans" cxnId="{F65C5D79-30A9-4F92-AA16-C03DA0F4E497}">
      <dgm:prSet/>
      <dgm:spPr/>
      <dgm:t>
        <a:bodyPr/>
        <a:lstStyle/>
        <a:p>
          <a:endParaRPr lang="zh-TW" altLang="en-US"/>
        </a:p>
      </dgm:t>
    </dgm:pt>
    <dgm:pt modelId="{BF412052-0EE4-4FFA-BF24-6677FF582D9F}" type="sibTrans" cxnId="{F65C5D79-30A9-4F92-AA16-C03DA0F4E497}">
      <dgm:prSet/>
      <dgm:spPr/>
      <dgm:t>
        <a:bodyPr/>
        <a:lstStyle/>
        <a:p>
          <a:endParaRPr lang="zh-TW" altLang="en-US"/>
        </a:p>
      </dgm:t>
    </dgm:pt>
    <dgm:pt modelId="{E2DDCD5D-3B6A-4123-8CCA-90B86E118791}">
      <dgm:prSet phldrT="[文字]"/>
      <dgm:spPr/>
      <dgm:t>
        <a:bodyPr/>
        <a:lstStyle/>
        <a:p>
          <a:r>
            <a:rPr lang="zh-TW" altLang="en-US" dirty="0" smtClean="0"/>
            <a:t>臺北市教育局</a:t>
          </a:r>
          <a:r>
            <a:rPr lang="en-US" altLang="zh-TW" dirty="0" err="1" smtClean="0"/>
            <a:t>OpenID</a:t>
          </a:r>
          <a:endParaRPr lang="zh-TW" altLang="en-US" dirty="0"/>
        </a:p>
      </dgm:t>
    </dgm:pt>
    <dgm:pt modelId="{E9ED2491-77F7-46FA-A9DF-7759202EDB76}" type="parTrans" cxnId="{BDA55595-3957-4E2B-B272-D9569298D8E1}">
      <dgm:prSet/>
      <dgm:spPr/>
      <dgm:t>
        <a:bodyPr/>
        <a:lstStyle/>
        <a:p>
          <a:endParaRPr lang="zh-TW" altLang="en-US"/>
        </a:p>
      </dgm:t>
    </dgm:pt>
    <dgm:pt modelId="{EE6B1F92-69E5-45B9-8239-BAF75FBC535D}" type="sibTrans" cxnId="{BDA55595-3957-4E2B-B272-D9569298D8E1}">
      <dgm:prSet/>
      <dgm:spPr/>
      <dgm:t>
        <a:bodyPr/>
        <a:lstStyle/>
        <a:p>
          <a:endParaRPr lang="zh-TW" altLang="en-US"/>
        </a:p>
      </dgm:t>
    </dgm:pt>
    <dgm:pt modelId="{B9583B36-177D-4679-8F8A-5AA56547B2EC}" type="pres">
      <dgm:prSet presAssocID="{58B4CF81-50DD-435A-90D6-7E76802CA500}" presName="CompostProcess" presStyleCnt="0">
        <dgm:presLayoutVars>
          <dgm:dir/>
          <dgm:resizeHandles val="exact"/>
        </dgm:presLayoutVars>
      </dgm:prSet>
      <dgm:spPr/>
    </dgm:pt>
    <dgm:pt modelId="{CB0F1357-1E47-4A7E-84DE-D52376DA72A9}" type="pres">
      <dgm:prSet presAssocID="{58B4CF81-50DD-435A-90D6-7E76802CA500}" presName="arrow" presStyleLbl="bgShp" presStyleIdx="0" presStyleCnt="1" custLinFactNeighborX="485" custLinFactNeighborY="1912"/>
      <dgm:spPr/>
    </dgm:pt>
    <dgm:pt modelId="{1CA284DF-DD23-4B15-989D-D01F3591069B}" type="pres">
      <dgm:prSet presAssocID="{58B4CF81-50DD-435A-90D6-7E76802CA500}" presName="linearProcess" presStyleCnt="0"/>
      <dgm:spPr/>
    </dgm:pt>
    <dgm:pt modelId="{4DB681E3-CEDB-4366-AADC-824DF4A4CF22}" type="pres">
      <dgm:prSet presAssocID="{A70CF436-F8BE-47E8-A678-C9ACC065695D}" presName="textNode" presStyleLbl="node1" presStyleIdx="0" presStyleCnt="3" custScaleX="84899" custScaleY="83333" custLinFactX="14207" custLinFactNeighborX="100000" custLinFactNeighborY="61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3FEE057-FF53-4108-9057-FBC3E3106BE1}" type="pres">
      <dgm:prSet presAssocID="{8A3E3CF7-7863-4E87-A91F-5F019112A743}" presName="sibTrans" presStyleCnt="0"/>
      <dgm:spPr/>
    </dgm:pt>
    <dgm:pt modelId="{5D224F0E-1EC2-4595-BCC7-7639EE3D69E4}" type="pres">
      <dgm:prSet presAssocID="{3792F11E-A278-488E-88FD-1601BE6E5A96}" presName="textNode" presStyleLbl="node1" presStyleIdx="1" presStyleCnt="3" custLinFactX="23393" custLinFactNeighborX="100000" custLinFactNeighborY="6806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35A47B0-D7D9-4A7F-B2C7-A7870F982B9F}" type="pres">
      <dgm:prSet presAssocID="{BF412052-0EE4-4FFA-BF24-6677FF582D9F}" presName="sibTrans" presStyleCnt="0"/>
      <dgm:spPr/>
    </dgm:pt>
    <dgm:pt modelId="{831893C9-775C-439E-BA6D-97E23037ECAB}" type="pres">
      <dgm:prSet presAssocID="{E2DDCD5D-3B6A-4123-8CCA-90B86E118791}" presName="textNode" presStyleLbl="node1" presStyleIdx="2" presStyleCnt="3" custLinFactX="-72444" custLinFactNeighborX="-100000" custLinFactNeighborY="-4766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DA55595-3957-4E2B-B272-D9569298D8E1}" srcId="{58B4CF81-50DD-435A-90D6-7E76802CA500}" destId="{E2DDCD5D-3B6A-4123-8CCA-90B86E118791}" srcOrd="2" destOrd="0" parTransId="{E9ED2491-77F7-46FA-A9DF-7759202EDB76}" sibTransId="{EE6B1F92-69E5-45B9-8239-BAF75FBC535D}"/>
    <dgm:cxn modelId="{F65C5D79-30A9-4F92-AA16-C03DA0F4E497}" srcId="{58B4CF81-50DD-435A-90D6-7E76802CA500}" destId="{3792F11E-A278-488E-88FD-1601BE6E5A96}" srcOrd="1" destOrd="0" parTransId="{0D604055-44DE-4EB7-89EE-8BC42184630A}" sibTransId="{BF412052-0EE4-4FFA-BF24-6677FF582D9F}"/>
    <dgm:cxn modelId="{FF8793F2-1360-4199-B094-2D29B729411E}" srcId="{58B4CF81-50DD-435A-90D6-7E76802CA500}" destId="{A70CF436-F8BE-47E8-A678-C9ACC065695D}" srcOrd="0" destOrd="0" parTransId="{8DB7BD30-6536-41E1-B6BA-3A277F45444A}" sibTransId="{8A3E3CF7-7863-4E87-A91F-5F019112A743}"/>
    <dgm:cxn modelId="{0B323A2E-7D3D-41B9-AC65-CA92F185E9CB}" type="presOf" srcId="{3792F11E-A278-488E-88FD-1601BE6E5A96}" destId="{5D224F0E-1EC2-4595-BCC7-7639EE3D69E4}" srcOrd="0" destOrd="0" presId="urn:microsoft.com/office/officeart/2005/8/layout/hProcess9"/>
    <dgm:cxn modelId="{AC5CAF6A-FC86-4E9C-B460-33D6BF619CC1}" type="presOf" srcId="{58B4CF81-50DD-435A-90D6-7E76802CA500}" destId="{B9583B36-177D-4679-8F8A-5AA56547B2EC}" srcOrd="0" destOrd="0" presId="urn:microsoft.com/office/officeart/2005/8/layout/hProcess9"/>
    <dgm:cxn modelId="{9A9D7A1D-9112-41A0-BE3E-EEBBDB44DD8D}" type="presOf" srcId="{A70CF436-F8BE-47E8-A678-C9ACC065695D}" destId="{4DB681E3-CEDB-4366-AADC-824DF4A4CF22}" srcOrd="0" destOrd="0" presId="urn:microsoft.com/office/officeart/2005/8/layout/hProcess9"/>
    <dgm:cxn modelId="{2BC2487B-4A73-48EB-A0D7-78D83C1D9364}" type="presOf" srcId="{E2DDCD5D-3B6A-4123-8CCA-90B86E118791}" destId="{831893C9-775C-439E-BA6D-97E23037ECAB}" srcOrd="0" destOrd="0" presId="urn:microsoft.com/office/officeart/2005/8/layout/hProcess9"/>
    <dgm:cxn modelId="{61CCF2D5-335D-449D-8015-D7C8CF7CBC4A}" type="presParOf" srcId="{B9583B36-177D-4679-8F8A-5AA56547B2EC}" destId="{CB0F1357-1E47-4A7E-84DE-D52376DA72A9}" srcOrd="0" destOrd="0" presId="urn:microsoft.com/office/officeart/2005/8/layout/hProcess9"/>
    <dgm:cxn modelId="{E14493B4-081C-4E6B-8CB8-132C0DC0057B}" type="presParOf" srcId="{B9583B36-177D-4679-8F8A-5AA56547B2EC}" destId="{1CA284DF-DD23-4B15-989D-D01F3591069B}" srcOrd="1" destOrd="0" presId="urn:microsoft.com/office/officeart/2005/8/layout/hProcess9"/>
    <dgm:cxn modelId="{5213FB9C-0DCC-4F70-A071-028FEFAB5ADA}" type="presParOf" srcId="{1CA284DF-DD23-4B15-989D-D01F3591069B}" destId="{4DB681E3-CEDB-4366-AADC-824DF4A4CF22}" srcOrd="0" destOrd="0" presId="urn:microsoft.com/office/officeart/2005/8/layout/hProcess9"/>
    <dgm:cxn modelId="{60628EC4-1854-490C-AAD9-23B1CA726D92}" type="presParOf" srcId="{1CA284DF-DD23-4B15-989D-D01F3591069B}" destId="{F3FEE057-FF53-4108-9057-FBC3E3106BE1}" srcOrd="1" destOrd="0" presId="urn:microsoft.com/office/officeart/2005/8/layout/hProcess9"/>
    <dgm:cxn modelId="{1D576D1B-639D-4655-8F8C-6BBBF3A24F4A}" type="presParOf" srcId="{1CA284DF-DD23-4B15-989D-D01F3591069B}" destId="{5D224F0E-1EC2-4595-BCC7-7639EE3D69E4}" srcOrd="2" destOrd="0" presId="urn:microsoft.com/office/officeart/2005/8/layout/hProcess9"/>
    <dgm:cxn modelId="{D4F98DDE-561A-4E51-9E19-38AD164BE528}" type="presParOf" srcId="{1CA284DF-DD23-4B15-989D-D01F3591069B}" destId="{935A47B0-D7D9-4A7F-B2C7-A7870F982B9F}" srcOrd="3" destOrd="0" presId="urn:microsoft.com/office/officeart/2005/8/layout/hProcess9"/>
    <dgm:cxn modelId="{A51BC54E-D59E-4A30-8116-422DC42556B6}" type="presParOf" srcId="{1CA284DF-DD23-4B15-989D-D01F3591069B}" destId="{831893C9-775C-439E-BA6D-97E23037ECAB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3230D1-521C-43F5-8CEB-EF7227CD13EA}" type="doc">
      <dgm:prSet loTypeId="urn:microsoft.com/office/officeart/2005/8/layout/orgChart1" loCatId="hierarchy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zh-TW" altLang="en-US"/>
        </a:p>
      </dgm:t>
    </dgm:pt>
    <dgm:pt modelId="{741DD0CF-FE2E-4D3F-B734-BEA41DC15919}">
      <dgm:prSet phldrT="[文字]"/>
      <dgm:spPr/>
      <dgm:t>
        <a:bodyPr/>
        <a:lstStyle/>
        <a:p>
          <a:r>
            <a:rPr lang="zh-TW" altLang="en-US" dirty="0" smtClean="0"/>
            <a:t>臺北市</a:t>
          </a:r>
          <a:endParaRPr lang="en-US" altLang="zh-TW" dirty="0" smtClean="0"/>
        </a:p>
        <a:p>
          <a:r>
            <a:rPr lang="zh-TW" altLang="en-US" dirty="0" smtClean="0"/>
            <a:t>教育局</a:t>
          </a:r>
          <a:endParaRPr lang="zh-TW" altLang="en-US" dirty="0"/>
        </a:p>
      </dgm:t>
    </dgm:pt>
    <dgm:pt modelId="{823AAAD0-1BD8-4B47-8667-BC9B3EF1BC13}" type="parTrans" cxnId="{3E21E6C1-2766-42E1-9586-120262661307}">
      <dgm:prSet/>
      <dgm:spPr/>
      <dgm:t>
        <a:bodyPr/>
        <a:lstStyle/>
        <a:p>
          <a:endParaRPr lang="zh-TW" altLang="en-US"/>
        </a:p>
      </dgm:t>
    </dgm:pt>
    <dgm:pt modelId="{AC8C25D4-675F-4B4D-BBF1-92C3D112FDC6}" type="sibTrans" cxnId="{3E21E6C1-2766-42E1-9586-120262661307}">
      <dgm:prSet/>
      <dgm:spPr/>
      <dgm:t>
        <a:bodyPr/>
        <a:lstStyle/>
        <a:p>
          <a:endParaRPr lang="zh-TW" altLang="en-US"/>
        </a:p>
      </dgm:t>
    </dgm:pt>
    <dgm:pt modelId="{AFA40B76-C9E7-4D07-8ED3-C15027C5A3BC}">
      <dgm:prSet phldrT="[文字]"/>
      <dgm:spPr/>
      <dgm:t>
        <a:bodyPr/>
        <a:lstStyle/>
        <a:p>
          <a:r>
            <a:rPr lang="zh-TW" altLang="en-US" dirty="0" smtClean="0"/>
            <a:t>臺北市</a:t>
          </a:r>
          <a:endParaRPr lang="en-US" altLang="zh-TW" dirty="0" smtClean="0"/>
        </a:p>
        <a:p>
          <a:r>
            <a:rPr lang="zh-TW" altLang="en-US" dirty="0" smtClean="0"/>
            <a:t>高中</a:t>
          </a:r>
          <a:endParaRPr lang="zh-TW" altLang="en-US" dirty="0"/>
        </a:p>
      </dgm:t>
    </dgm:pt>
    <dgm:pt modelId="{0033C35E-D60E-4EBF-90A6-7B92E8204190}" type="parTrans" cxnId="{3D93570E-7CB3-48FF-8376-A896758EFA0B}">
      <dgm:prSet/>
      <dgm:spPr/>
      <dgm:t>
        <a:bodyPr/>
        <a:lstStyle/>
        <a:p>
          <a:endParaRPr lang="zh-TW" altLang="en-US"/>
        </a:p>
      </dgm:t>
    </dgm:pt>
    <dgm:pt modelId="{DE358428-8BB7-454A-9E72-6C57A3CC843E}" type="sibTrans" cxnId="{3D93570E-7CB3-48FF-8376-A896758EFA0B}">
      <dgm:prSet/>
      <dgm:spPr/>
      <dgm:t>
        <a:bodyPr/>
        <a:lstStyle/>
        <a:p>
          <a:endParaRPr lang="zh-TW" altLang="en-US"/>
        </a:p>
      </dgm:t>
    </dgm:pt>
    <dgm:pt modelId="{12C1960A-EBF6-4569-98A7-A835506518D8}">
      <dgm:prSet phldrT="[文字]"/>
      <dgm:spPr/>
      <dgm:t>
        <a:bodyPr/>
        <a:lstStyle/>
        <a:p>
          <a:r>
            <a:rPr lang="zh-TW" altLang="en-US" dirty="0" smtClean="0"/>
            <a:t>臺北市</a:t>
          </a:r>
          <a:endParaRPr lang="en-US" altLang="zh-TW" dirty="0" smtClean="0"/>
        </a:p>
        <a:p>
          <a:r>
            <a:rPr lang="zh-TW" altLang="en-US" dirty="0" smtClean="0"/>
            <a:t>國中</a:t>
          </a:r>
          <a:endParaRPr lang="zh-TW" altLang="en-US" dirty="0"/>
        </a:p>
      </dgm:t>
    </dgm:pt>
    <dgm:pt modelId="{EF4170FF-4A15-41B8-A263-4D82056A0219}" type="parTrans" cxnId="{80AC9590-DB6A-47B0-91D9-EE98D74AE0CE}">
      <dgm:prSet/>
      <dgm:spPr/>
      <dgm:t>
        <a:bodyPr/>
        <a:lstStyle/>
        <a:p>
          <a:endParaRPr lang="zh-TW" altLang="en-US"/>
        </a:p>
      </dgm:t>
    </dgm:pt>
    <dgm:pt modelId="{0BE73FED-D496-473C-83D0-66209F4E3BD4}" type="sibTrans" cxnId="{80AC9590-DB6A-47B0-91D9-EE98D74AE0CE}">
      <dgm:prSet/>
      <dgm:spPr/>
      <dgm:t>
        <a:bodyPr/>
        <a:lstStyle/>
        <a:p>
          <a:endParaRPr lang="zh-TW" altLang="en-US"/>
        </a:p>
      </dgm:t>
    </dgm:pt>
    <dgm:pt modelId="{99A6606C-FF73-453E-A485-15D6FC93D24D}">
      <dgm:prSet phldrT="[文字]"/>
      <dgm:spPr>
        <a:solidFill>
          <a:srgbClr val="92D050"/>
        </a:solidFill>
      </dgm:spPr>
      <dgm:t>
        <a:bodyPr/>
        <a:lstStyle/>
        <a:p>
          <a:r>
            <a:rPr lang="zh-TW" altLang="en-US" b="1" dirty="0" smtClean="0">
              <a:solidFill>
                <a:schemeClr val="tx1"/>
              </a:solidFill>
            </a:rPr>
            <a:t>臺北市</a:t>
          </a:r>
          <a:endParaRPr lang="en-US" altLang="zh-TW" b="1" dirty="0" smtClean="0">
            <a:solidFill>
              <a:schemeClr val="tx1"/>
            </a:solidFill>
          </a:endParaRPr>
        </a:p>
        <a:p>
          <a:r>
            <a:rPr lang="zh-TW" altLang="en-US" b="1" dirty="0" smtClean="0">
              <a:solidFill>
                <a:schemeClr val="tx1"/>
              </a:solidFill>
            </a:rPr>
            <a:t>國小</a:t>
          </a:r>
          <a:endParaRPr lang="zh-TW" altLang="en-US" b="1" dirty="0">
            <a:solidFill>
              <a:schemeClr val="tx1"/>
            </a:solidFill>
          </a:endParaRPr>
        </a:p>
      </dgm:t>
    </dgm:pt>
    <dgm:pt modelId="{A4D2B5A2-FDA8-4309-8F47-76169DD8B3CA}" type="parTrans" cxnId="{6441E9C6-99D8-4937-9561-6DC47D70542B}">
      <dgm:prSet/>
      <dgm:spPr/>
      <dgm:t>
        <a:bodyPr/>
        <a:lstStyle/>
        <a:p>
          <a:endParaRPr lang="zh-TW" altLang="en-US"/>
        </a:p>
      </dgm:t>
    </dgm:pt>
    <dgm:pt modelId="{4B58124C-54F3-44C5-A5A1-65986F052644}" type="sibTrans" cxnId="{6441E9C6-99D8-4937-9561-6DC47D70542B}">
      <dgm:prSet/>
      <dgm:spPr/>
      <dgm:t>
        <a:bodyPr/>
        <a:lstStyle/>
        <a:p>
          <a:endParaRPr lang="zh-TW" altLang="en-US"/>
        </a:p>
      </dgm:t>
    </dgm:pt>
    <dgm:pt modelId="{8C46A46D-646A-49C3-BCB3-B9C12C14904A}">
      <dgm:prSet phldrT="[文字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zh-TW" altLang="en-US" dirty="0" smtClean="0"/>
            <a:t>臺北市</a:t>
          </a:r>
          <a:endParaRPr lang="en-US" altLang="zh-TW" dirty="0" smtClean="0"/>
        </a:p>
        <a:p>
          <a:r>
            <a:rPr lang="zh-TW" altLang="en-US" dirty="0" smtClean="0"/>
            <a:t>高職</a:t>
          </a:r>
          <a:r>
            <a:rPr lang="en-US" altLang="zh-TW" dirty="0" smtClean="0"/>
            <a:t>/</a:t>
          </a:r>
          <a:r>
            <a:rPr lang="zh-TW" altLang="en-US" dirty="0" smtClean="0"/>
            <a:t>私立學校</a:t>
          </a:r>
          <a:endParaRPr lang="zh-TW" altLang="en-US" dirty="0"/>
        </a:p>
      </dgm:t>
    </dgm:pt>
    <dgm:pt modelId="{33F5E2F5-DC48-4D7D-8034-A67AD164B35B}" type="parTrans" cxnId="{BC54B58E-CE76-418C-B523-285F56AFB729}">
      <dgm:prSet/>
      <dgm:spPr/>
      <dgm:t>
        <a:bodyPr/>
        <a:lstStyle/>
        <a:p>
          <a:endParaRPr lang="zh-TW" altLang="en-US"/>
        </a:p>
      </dgm:t>
    </dgm:pt>
    <dgm:pt modelId="{A5D1A644-ABEF-400C-B46A-4A6D5DAA466E}" type="sibTrans" cxnId="{BC54B58E-CE76-418C-B523-285F56AFB729}">
      <dgm:prSet/>
      <dgm:spPr/>
      <dgm:t>
        <a:bodyPr/>
        <a:lstStyle/>
        <a:p>
          <a:endParaRPr lang="zh-TW" altLang="en-US"/>
        </a:p>
      </dgm:t>
    </dgm:pt>
    <dgm:pt modelId="{5C406DEB-8968-4503-B0E8-69E46A4207C8}" type="pres">
      <dgm:prSet presAssocID="{2A3230D1-521C-43F5-8CEB-EF7227CD13E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7C57586A-6908-42CA-BD1D-1B1007C78377}" type="pres">
      <dgm:prSet presAssocID="{741DD0CF-FE2E-4D3F-B734-BEA41DC15919}" presName="hierRoot1" presStyleCnt="0">
        <dgm:presLayoutVars>
          <dgm:hierBranch val="init"/>
        </dgm:presLayoutVars>
      </dgm:prSet>
      <dgm:spPr/>
    </dgm:pt>
    <dgm:pt modelId="{1F66AC6D-8CD4-4DF0-B5C5-9DB2D59298D2}" type="pres">
      <dgm:prSet presAssocID="{741DD0CF-FE2E-4D3F-B734-BEA41DC15919}" presName="rootComposite1" presStyleCnt="0"/>
      <dgm:spPr/>
    </dgm:pt>
    <dgm:pt modelId="{D4717A62-03B3-43CF-814C-40C523B8B666}" type="pres">
      <dgm:prSet presAssocID="{741DD0CF-FE2E-4D3F-B734-BEA41DC15919}" presName="rootText1" presStyleLbl="node0" presStyleIdx="0" presStyleCnt="1" custLinFactY="-10080" custLinFactNeighborY="-10000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3B9953C-DE83-49AC-8D14-0C03021B1370}" type="pres">
      <dgm:prSet presAssocID="{741DD0CF-FE2E-4D3F-B734-BEA41DC15919}" presName="rootConnector1" presStyleLbl="node1" presStyleIdx="0" presStyleCnt="0"/>
      <dgm:spPr/>
      <dgm:t>
        <a:bodyPr/>
        <a:lstStyle/>
        <a:p>
          <a:endParaRPr lang="zh-TW" altLang="en-US"/>
        </a:p>
      </dgm:t>
    </dgm:pt>
    <dgm:pt modelId="{47CA4E9C-AD7E-4CD4-B720-C7DF21BA6E36}" type="pres">
      <dgm:prSet presAssocID="{741DD0CF-FE2E-4D3F-B734-BEA41DC15919}" presName="hierChild2" presStyleCnt="0"/>
      <dgm:spPr/>
    </dgm:pt>
    <dgm:pt modelId="{8BF71E17-124E-4C3B-9069-C96D476D1D79}" type="pres">
      <dgm:prSet presAssocID="{0033C35E-D60E-4EBF-90A6-7B92E8204190}" presName="Name37" presStyleLbl="parChTrans1D2" presStyleIdx="0" presStyleCnt="4"/>
      <dgm:spPr/>
      <dgm:t>
        <a:bodyPr/>
        <a:lstStyle/>
        <a:p>
          <a:endParaRPr lang="zh-TW" altLang="en-US"/>
        </a:p>
      </dgm:t>
    </dgm:pt>
    <dgm:pt modelId="{A7BAA23E-E98C-4114-A1C7-E4A7285F27FE}" type="pres">
      <dgm:prSet presAssocID="{AFA40B76-C9E7-4D07-8ED3-C15027C5A3BC}" presName="hierRoot2" presStyleCnt="0">
        <dgm:presLayoutVars>
          <dgm:hierBranch val="init"/>
        </dgm:presLayoutVars>
      </dgm:prSet>
      <dgm:spPr/>
    </dgm:pt>
    <dgm:pt modelId="{3049BB1E-6DDF-4A51-B980-C92DC193C9EA}" type="pres">
      <dgm:prSet presAssocID="{AFA40B76-C9E7-4D07-8ED3-C15027C5A3BC}" presName="rootComposite" presStyleCnt="0"/>
      <dgm:spPr/>
    </dgm:pt>
    <dgm:pt modelId="{59BD97B6-3CB8-4159-9D06-176E9B61FC26}" type="pres">
      <dgm:prSet presAssocID="{AFA40B76-C9E7-4D07-8ED3-C15027C5A3BC}" presName="rootText" presStyleLbl="node2" presStyleIdx="0" presStyleCnt="4" custLinFactY="-10080" custLinFactNeighborY="-10000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5F559F75-60A6-4A59-AE33-E14791621695}" type="pres">
      <dgm:prSet presAssocID="{AFA40B76-C9E7-4D07-8ED3-C15027C5A3BC}" presName="rootConnector" presStyleLbl="node2" presStyleIdx="0" presStyleCnt="4"/>
      <dgm:spPr/>
      <dgm:t>
        <a:bodyPr/>
        <a:lstStyle/>
        <a:p>
          <a:endParaRPr lang="zh-TW" altLang="en-US"/>
        </a:p>
      </dgm:t>
    </dgm:pt>
    <dgm:pt modelId="{1B040C70-7F4F-4875-8454-83C07D9F4B88}" type="pres">
      <dgm:prSet presAssocID="{AFA40B76-C9E7-4D07-8ED3-C15027C5A3BC}" presName="hierChild4" presStyleCnt="0"/>
      <dgm:spPr/>
    </dgm:pt>
    <dgm:pt modelId="{534D418C-B500-4AA5-8FB7-F5C6F400FDE2}" type="pres">
      <dgm:prSet presAssocID="{AFA40B76-C9E7-4D07-8ED3-C15027C5A3BC}" presName="hierChild5" presStyleCnt="0"/>
      <dgm:spPr/>
    </dgm:pt>
    <dgm:pt modelId="{1DB9A601-35C4-47D0-8637-876D937E1FD7}" type="pres">
      <dgm:prSet presAssocID="{EF4170FF-4A15-41B8-A263-4D82056A0219}" presName="Name37" presStyleLbl="parChTrans1D2" presStyleIdx="1" presStyleCnt="4"/>
      <dgm:spPr/>
      <dgm:t>
        <a:bodyPr/>
        <a:lstStyle/>
        <a:p>
          <a:endParaRPr lang="zh-TW" altLang="en-US"/>
        </a:p>
      </dgm:t>
    </dgm:pt>
    <dgm:pt modelId="{40548CF1-4274-4F40-9C14-2F3D11457A61}" type="pres">
      <dgm:prSet presAssocID="{12C1960A-EBF6-4569-98A7-A835506518D8}" presName="hierRoot2" presStyleCnt="0">
        <dgm:presLayoutVars>
          <dgm:hierBranch val="init"/>
        </dgm:presLayoutVars>
      </dgm:prSet>
      <dgm:spPr/>
    </dgm:pt>
    <dgm:pt modelId="{26568C74-CC79-4C2A-B0CF-40AD731FF555}" type="pres">
      <dgm:prSet presAssocID="{12C1960A-EBF6-4569-98A7-A835506518D8}" presName="rootComposite" presStyleCnt="0"/>
      <dgm:spPr/>
    </dgm:pt>
    <dgm:pt modelId="{99600331-E3A4-4FE1-AD0B-E7A6202D5D62}" type="pres">
      <dgm:prSet presAssocID="{12C1960A-EBF6-4569-98A7-A835506518D8}" presName="rootText" presStyleLbl="node2" presStyleIdx="1" presStyleCnt="4" custLinFactY="-10080" custLinFactNeighborY="-10000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6B9F0B1-E5A5-4BBC-988B-3DAD2C8709E2}" type="pres">
      <dgm:prSet presAssocID="{12C1960A-EBF6-4569-98A7-A835506518D8}" presName="rootConnector" presStyleLbl="node2" presStyleIdx="1" presStyleCnt="4"/>
      <dgm:spPr/>
      <dgm:t>
        <a:bodyPr/>
        <a:lstStyle/>
        <a:p>
          <a:endParaRPr lang="zh-TW" altLang="en-US"/>
        </a:p>
      </dgm:t>
    </dgm:pt>
    <dgm:pt modelId="{D6374176-AF82-4228-AAE5-DA51616C00B4}" type="pres">
      <dgm:prSet presAssocID="{12C1960A-EBF6-4569-98A7-A835506518D8}" presName="hierChild4" presStyleCnt="0"/>
      <dgm:spPr/>
    </dgm:pt>
    <dgm:pt modelId="{182BAACB-D555-429B-8721-1B16D2B4450F}" type="pres">
      <dgm:prSet presAssocID="{12C1960A-EBF6-4569-98A7-A835506518D8}" presName="hierChild5" presStyleCnt="0"/>
      <dgm:spPr/>
    </dgm:pt>
    <dgm:pt modelId="{25B1BD86-7940-493A-AF81-02CC0C25D5FE}" type="pres">
      <dgm:prSet presAssocID="{A4D2B5A2-FDA8-4309-8F47-76169DD8B3CA}" presName="Name37" presStyleLbl="parChTrans1D2" presStyleIdx="2" presStyleCnt="4"/>
      <dgm:spPr/>
      <dgm:t>
        <a:bodyPr/>
        <a:lstStyle/>
        <a:p>
          <a:endParaRPr lang="zh-TW" altLang="en-US"/>
        </a:p>
      </dgm:t>
    </dgm:pt>
    <dgm:pt modelId="{FD3312DE-546C-4716-9571-E06BAF1E97F7}" type="pres">
      <dgm:prSet presAssocID="{99A6606C-FF73-453E-A485-15D6FC93D24D}" presName="hierRoot2" presStyleCnt="0">
        <dgm:presLayoutVars>
          <dgm:hierBranch val="init"/>
        </dgm:presLayoutVars>
      </dgm:prSet>
      <dgm:spPr/>
    </dgm:pt>
    <dgm:pt modelId="{974480BE-0A9B-4013-907A-50C2AAB731D6}" type="pres">
      <dgm:prSet presAssocID="{99A6606C-FF73-453E-A485-15D6FC93D24D}" presName="rootComposite" presStyleCnt="0"/>
      <dgm:spPr/>
    </dgm:pt>
    <dgm:pt modelId="{018FC18B-3573-45E1-A672-3FA864034C75}" type="pres">
      <dgm:prSet presAssocID="{99A6606C-FF73-453E-A485-15D6FC93D24D}" presName="rootText" presStyleLbl="node2" presStyleIdx="2" presStyleCnt="4" custLinFactY="-10080" custLinFactNeighborY="-10000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9CC284C7-3AA7-408A-8270-EF3911B9A99F}" type="pres">
      <dgm:prSet presAssocID="{99A6606C-FF73-453E-A485-15D6FC93D24D}" presName="rootConnector" presStyleLbl="node2" presStyleIdx="2" presStyleCnt="4"/>
      <dgm:spPr/>
      <dgm:t>
        <a:bodyPr/>
        <a:lstStyle/>
        <a:p>
          <a:endParaRPr lang="zh-TW" altLang="en-US"/>
        </a:p>
      </dgm:t>
    </dgm:pt>
    <dgm:pt modelId="{1B5BE7FE-2763-49AE-A879-BEF06B13D80E}" type="pres">
      <dgm:prSet presAssocID="{99A6606C-FF73-453E-A485-15D6FC93D24D}" presName="hierChild4" presStyleCnt="0"/>
      <dgm:spPr/>
    </dgm:pt>
    <dgm:pt modelId="{6B131DAA-CF59-4C3F-80F5-75CDE5EBEA2F}" type="pres">
      <dgm:prSet presAssocID="{99A6606C-FF73-453E-A485-15D6FC93D24D}" presName="hierChild5" presStyleCnt="0"/>
      <dgm:spPr/>
    </dgm:pt>
    <dgm:pt modelId="{C6F098BE-72B5-4949-A15D-58177EA12E90}" type="pres">
      <dgm:prSet presAssocID="{33F5E2F5-DC48-4D7D-8034-A67AD164B35B}" presName="Name37" presStyleLbl="parChTrans1D2" presStyleIdx="3" presStyleCnt="4"/>
      <dgm:spPr/>
      <dgm:t>
        <a:bodyPr/>
        <a:lstStyle/>
        <a:p>
          <a:endParaRPr lang="zh-TW" altLang="en-US"/>
        </a:p>
      </dgm:t>
    </dgm:pt>
    <dgm:pt modelId="{F1A79716-F26B-4384-B8C8-FB83013EDB4F}" type="pres">
      <dgm:prSet presAssocID="{8C46A46D-646A-49C3-BCB3-B9C12C14904A}" presName="hierRoot2" presStyleCnt="0">
        <dgm:presLayoutVars>
          <dgm:hierBranch val="init"/>
        </dgm:presLayoutVars>
      </dgm:prSet>
      <dgm:spPr/>
    </dgm:pt>
    <dgm:pt modelId="{B0667258-6846-4197-97E8-EDE5C57FF2BB}" type="pres">
      <dgm:prSet presAssocID="{8C46A46D-646A-49C3-BCB3-B9C12C14904A}" presName="rootComposite" presStyleCnt="0"/>
      <dgm:spPr/>
    </dgm:pt>
    <dgm:pt modelId="{3CBA544B-58B7-43A2-83B3-83C4BF02F188}" type="pres">
      <dgm:prSet presAssocID="{8C46A46D-646A-49C3-BCB3-B9C12C14904A}" presName="rootText" presStyleLbl="node2" presStyleIdx="3" presStyleCnt="4" custLinFactY="-10080" custLinFactNeighborY="-10000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324C9BA-2E8F-43D1-A8EE-8585C1B91EA4}" type="pres">
      <dgm:prSet presAssocID="{8C46A46D-646A-49C3-BCB3-B9C12C14904A}" presName="rootConnector" presStyleLbl="node2" presStyleIdx="3" presStyleCnt="4"/>
      <dgm:spPr/>
      <dgm:t>
        <a:bodyPr/>
        <a:lstStyle/>
        <a:p>
          <a:endParaRPr lang="zh-TW" altLang="en-US"/>
        </a:p>
      </dgm:t>
    </dgm:pt>
    <dgm:pt modelId="{76A922DC-192A-4388-8D7F-3BCB973D5612}" type="pres">
      <dgm:prSet presAssocID="{8C46A46D-646A-49C3-BCB3-B9C12C14904A}" presName="hierChild4" presStyleCnt="0"/>
      <dgm:spPr/>
    </dgm:pt>
    <dgm:pt modelId="{4C6FC938-1C4E-4BBE-9694-8E8A41EA8961}" type="pres">
      <dgm:prSet presAssocID="{8C46A46D-646A-49C3-BCB3-B9C12C14904A}" presName="hierChild5" presStyleCnt="0"/>
      <dgm:spPr/>
    </dgm:pt>
    <dgm:pt modelId="{F8545900-5F4A-4C72-BB8B-A32ABB657B40}" type="pres">
      <dgm:prSet presAssocID="{741DD0CF-FE2E-4D3F-B734-BEA41DC15919}" presName="hierChild3" presStyleCnt="0"/>
      <dgm:spPr/>
    </dgm:pt>
  </dgm:ptLst>
  <dgm:cxnLst>
    <dgm:cxn modelId="{3E21E6C1-2766-42E1-9586-120262661307}" srcId="{2A3230D1-521C-43F5-8CEB-EF7227CD13EA}" destId="{741DD0CF-FE2E-4D3F-B734-BEA41DC15919}" srcOrd="0" destOrd="0" parTransId="{823AAAD0-1BD8-4B47-8667-BC9B3EF1BC13}" sibTransId="{AC8C25D4-675F-4B4D-BBF1-92C3D112FDC6}"/>
    <dgm:cxn modelId="{06A417A5-92CB-4D26-8B52-F84E7624D611}" type="presOf" srcId="{AFA40B76-C9E7-4D07-8ED3-C15027C5A3BC}" destId="{59BD97B6-3CB8-4159-9D06-176E9B61FC26}" srcOrd="0" destOrd="0" presId="urn:microsoft.com/office/officeart/2005/8/layout/orgChart1"/>
    <dgm:cxn modelId="{80AC9590-DB6A-47B0-91D9-EE98D74AE0CE}" srcId="{741DD0CF-FE2E-4D3F-B734-BEA41DC15919}" destId="{12C1960A-EBF6-4569-98A7-A835506518D8}" srcOrd="1" destOrd="0" parTransId="{EF4170FF-4A15-41B8-A263-4D82056A0219}" sibTransId="{0BE73FED-D496-473C-83D0-66209F4E3BD4}"/>
    <dgm:cxn modelId="{79188723-53E2-4D1A-A58F-20AFFC60F8A7}" type="presOf" srcId="{8C46A46D-646A-49C3-BCB3-B9C12C14904A}" destId="{A324C9BA-2E8F-43D1-A8EE-8585C1B91EA4}" srcOrd="1" destOrd="0" presId="urn:microsoft.com/office/officeart/2005/8/layout/orgChart1"/>
    <dgm:cxn modelId="{82621621-AC97-40C1-8708-B77F48C66C86}" type="presOf" srcId="{A4D2B5A2-FDA8-4309-8F47-76169DD8B3CA}" destId="{25B1BD86-7940-493A-AF81-02CC0C25D5FE}" srcOrd="0" destOrd="0" presId="urn:microsoft.com/office/officeart/2005/8/layout/orgChart1"/>
    <dgm:cxn modelId="{7B6B845D-5ECD-4864-8B4A-7BF7B4B8D8EF}" type="presOf" srcId="{99A6606C-FF73-453E-A485-15D6FC93D24D}" destId="{9CC284C7-3AA7-408A-8270-EF3911B9A99F}" srcOrd="1" destOrd="0" presId="urn:microsoft.com/office/officeart/2005/8/layout/orgChart1"/>
    <dgm:cxn modelId="{27DB6C7C-FAC0-4B5D-8825-31384F648E43}" type="presOf" srcId="{AFA40B76-C9E7-4D07-8ED3-C15027C5A3BC}" destId="{5F559F75-60A6-4A59-AE33-E14791621695}" srcOrd="1" destOrd="0" presId="urn:microsoft.com/office/officeart/2005/8/layout/orgChart1"/>
    <dgm:cxn modelId="{6441E9C6-99D8-4937-9561-6DC47D70542B}" srcId="{741DD0CF-FE2E-4D3F-B734-BEA41DC15919}" destId="{99A6606C-FF73-453E-A485-15D6FC93D24D}" srcOrd="2" destOrd="0" parTransId="{A4D2B5A2-FDA8-4309-8F47-76169DD8B3CA}" sibTransId="{4B58124C-54F3-44C5-A5A1-65986F052644}"/>
    <dgm:cxn modelId="{2344FA28-22FC-48C8-AFC4-12C0ABCB50EF}" type="presOf" srcId="{33F5E2F5-DC48-4D7D-8034-A67AD164B35B}" destId="{C6F098BE-72B5-4949-A15D-58177EA12E90}" srcOrd="0" destOrd="0" presId="urn:microsoft.com/office/officeart/2005/8/layout/orgChart1"/>
    <dgm:cxn modelId="{4B47A824-6DA3-4D1A-AA75-3B89BBF3A86A}" type="presOf" srcId="{12C1960A-EBF6-4569-98A7-A835506518D8}" destId="{99600331-E3A4-4FE1-AD0B-E7A6202D5D62}" srcOrd="0" destOrd="0" presId="urn:microsoft.com/office/officeart/2005/8/layout/orgChart1"/>
    <dgm:cxn modelId="{33464FDB-1A7C-478D-AFAF-B2B364ACAC28}" type="presOf" srcId="{741DD0CF-FE2E-4D3F-B734-BEA41DC15919}" destId="{A3B9953C-DE83-49AC-8D14-0C03021B1370}" srcOrd="1" destOrd="0" presId="urn:microsoft.com/office/officeart/2005/8/layout/orgChart1"/>
    <dgm:cxn modelId="{A678CB8A-2A82-442C-8973-FA7C562C25E4}" type="presOf" srcId="{741DD0CF-FE2E-4D3F-B734-BEA41DC15919}" destId="{D4717A62-03B3-43CF-814C-40C523B8B666}" srcOrd="0" destOrd="0" presId="urn:microsoft.com/office/officeart/2005/8/layout/orgChart1"/>
    <dgm:cxn modelId="{4CED757B-4669-48BF-9565-83DE56B1B94A}" type="presOf" srcId="{EF4170FF-4A15-41B8-A263-4D82056A0219}" destId="{1DB9A601-35C4-47D0-8637-876D937E1FD7}" srcOrd="0" destOrd="0" presId="urn:microsoft.com/office/officeart/2005/8/layout/orgChart1"/>
    <dgm:cxn modelId="{BC54B58E-CE76-418C-B523-285F56AFB729}" srcId="{741DD0CF-FE2E-4D3F-B734-BEA41DC15919}" destId="{8C46A46D-646A-49C3-BCB3-B9C12C14904A}" srcOrd="3" destOrd="0" parTransId="{33F5E2F5-DC48-4D7D-8034-A67AD164B35B}" sibTransId="{A5D1A644-ABEF-400C-B46A-4A6D5DAA466E}"/>
    <dgm:cxn modelId="{8C7D9350-C536-466E-9A9F-E3A122B80435}" type="presOf" srcId="{12C1960A-EBF6-4569-98A7-A835506518D8}" destId="{D6B9F0B1-E5A5-4BBC-988B-3DAD2C8709E2}" srcOrd="1" destOrd="0" presId="urn:microsoft.com/office/officeart/2005/8/layout/orgChart1"/>
    <dgm:cxn modelId="{60B592EB-2FD5-4ACC-81B4-C01C4F19B579}" type="presOf" srcId="{8C46A46D-646A-49C3-BCB3-B9C12C14904A}" destId="{3CBA544B-58B7-43A2-83B3-83C4BF02F188}" srcOrd="0" destOrd="0" presId="urn:microsoft.com/office/officeart/2005/8/layout/orgChart1"/>
    <dgm:cxn modelId="{452049CD-197F-4D02-8D5C-1BF4F44667CA}" type="presOf" srcId="{99A6606C-FF73-453E-A485-15D6FC93D24D}" destId="{018FC18B-3573-45E1-A672-3FA864034C75}" srcOrd="0" destOrd="0" presId="urn:microsoft.com/office/officeart/2005/8/layout/orgChart1"/>
    <dgm:cxn modelId="{63454E83-55FB-4F9B-8902-7CAA24FE67E7}" type="presOf" srcId="{0033C35E-D60E-4EBF-90A6-7B92E8204190}" destId="{8BF71E17-124E-4C3B-9069-C96D476D1D79}" srcOrd="0" destOrd="0" presId="urn:microsoft.com/office/officeart/2005/8/layout/orgChart1"/>
    <dgm:cxn modelId="{3D93570E-7CB3-48FF-8376-A896758EFA0B}" srcId="{741DD0CF-FE2E-4D3F-B734-BEA41DC15919}" destId="{AFA40B76-C9E7-4D07-8ED3-C15027C5A3BC}" srcOrd="0" destOrd="0" parTransId="{0033C35E-D60E-4EBF-90A6-7B92E8204190}" sibTransId="{DE358428-8BB7-454A-9E72-6C57A3CC843E}"/>
    <dgm:cxn modelId="{4A685412-CABF-41F8-AD9C-4C84BB74341C}" type="presOf" srcId="{2A3230D1-521C-43F5-8CEB-EF7227CD13EA}" destId="{5C406DEB-8968-4503-B0E8-69E46A4207C8}" srcOrd="0" destOrd="0" presId="urn:microsoft.com/office/officeart/2005/8/layout/orgChart1"/>
    <dgm:cxn modelId="{A469F17D-6EBB-4371-BE21-AB7480D40CEA}" type="presParOf" srcId="{5C406DEB-8968-4503-B0E8-69E46A4207C8}" destId="{7C57586A-6908-42CA-BD1D-1B1007C78377}" srcOrd="0" destOrd="0" presId="urn:microsoft.com/office/officeart/2005/8/layout/orgChart1"/>
    <dgm:cxn modelId="{CCC92F91-BF2D-4698-8B31-193B6D9701F2}" type="presParOf" srcId="{7C57586A-6908-42CA-BD1D-1B1007C78377}" destId="{1F66AC6D-8CD4-4DF0-B5C5-9DB2D59298D2}" srcOrd="0" destOrd="0" presId="urn:microsoft.com/office/officeart/2005/8/layout/orgChart1"/>
    <dgm:cxn modelId="{F762DA7C-934B-4E6E-BCF8-A8B0B2212351}" type="presParOf" srcId="{1F66AC6D-8CD4-4DF0-B5C5-9DB2D59298D2}" destId="{D4717A62-03B3-43CF-814C-40C523B8B666}" srcOrd="0" destOrd="0" presId="urn:microsoft.com/office/officeart/2005/8/layout/orgChart1"/>
    <dgm:cxn modelId="{EBCCB6CD-E989-4849-BFFC-F424B9831528}" type="presParOf" srcId="{1F66AC6D-8CD4-4DF0-B5C5-9DB2D59298D2}" destId="{A3B9953C-DE83-49AC-8D14-0C03021B1370}" srcOrd="1" destOrd="0" presId="urn:microsoft.com/office/officeart/2005/8/layout/orgChart1"/>
    <dgm:cxn modelId="{6F40114B-6F58-44AC-B5ED-A7DEFE5CA82A}" type="presParOf" srcId="{7C57586A-6908-42CA-BD1D-1B1007C78377}" destId="{47CA4E9C-AD7E-4CD4-B720-C7DF21BA6E36}" srcOrd="1" destOrd="0" presId="urn:microsoft.com/office/officeart/2005/8/layout/orgChart1"/>
    <dgm:cxn modelId="{56134AF0-58FC-4871-874A-20E9AEDCF856}" type="presParOf" srcId="{47CA4E9C-AD7E-4CD4-B720-C7DF21BA6E36}" destId="{8BF71E17-124E-4C3B-9069-C96D476D1D79}" srcOrd="0" destOrd="0" presId="urn:microsoft.com/office/officeart/2005/8/layout/orgChart1"/>
    <dgm:cxn modelId="{BBCEA95B-F268-4387-829A-DF78B7F01AA5}" type="presParOf" srcId="{47CA4E9C-AD7E-4CD4-B720-C7DF21BA6E36}" destId="{A7BAA23E-E98C-4114-A1C7-E4A7285F27FE}" srcOrd="1" destOrd="0" presId="urn:microsoft.com/office/officeart/2005/8/layout/orgChart1"/>
    <dgm:cxn modelId="{65CD88EC-0245-40C1-B6D8-1FD7A64256E3}" type="presParOf" srcId="{A7BAA23E-E98C-4114-A1C7-E4A7285F27FE}" destId="{3049BB1E-6DDF-4A51-B980-C92DC193C9EA}" srcOrd="0" destOrd="0" presId="urn:microsoft.com/office/officeart/2005/8/layout/orgChart1"/>
    <dgm:cxn modelId="{3B3523C6-8E39-4A79-B486-852D243EDA58}" type="presParOf" srcId="{3049BB1E-6DDF-4A51-B980-C92DC193C9EA}" destId="{59BD97B6-3CB8-4159-9D06-176E9B61FC26}" srcOrd="0" destOrd="0" presId="urn:microsoft.com/office/officeart/2005/8/layout/orgChart1"/>
    <dgm:cxn modelId="{F0BFEF2A-5946-4D2E-A228-297289B2FDEA}" type="presParOf" srcId="{3049BB1E-6DDF-4A51-B980-C92DC193C9EA}" destId="{5F559F75-60A6-4A59-AE33-E14791621695}" srcOrd="1" destOrd="0" presId="urn:microsoft.com/office/officeart/2005/8/layout/orgChart1"/>
    <dgm:cxn modelId="{1915EA51-7875-4448-8FE4-E8F3CE368A1C}" type="presParOf" srcId="{A7BAA23E-E98C-4114-A1C7-E4A7285F27FE}" destId="{1B040C70-7F4F-4875-8454-83C07D9F4B88}" srcOrd="1" destOrd="0" presId="urn:microsoft.com/office/officeart/2005/8/layout/orgChart1"/>
    <dgm:cxn modelId="{E5E6BD45-9C4B-4276-8C43-E9F6A3D59ADE}" type="presParOf" srcId="{A7BAA23E-E98C-4114-A1C7-E4A7285F27FE}" destId="{534D418C-B500-4AA5-8FB7-F5C6F400FDE2}" srcOrd="2" destOrd="0" presId="urn:microsoft.com/office/officeart/2005/8/layout/orgChart1"/>
    <dgm:cxn modelId="{3A0104F9-52F7-4E1C-A7E0-220621469E1C}" type="presParOf" srcId="{47CA4E9C-AD7E-4CD4-B720-C7DF21BA6E36}" destId="{1DB9A601-35C4-47D0-8637-876D937E1FD7}" srcOrd="2" destOrd="0" presId="urn:microsoft.com/office/officeart/2005/8/layout/orgChart1"/>
    <dgm:cxn modelId="{F090F56D-E1DD-4C3D-B0A3-5CDC4C36FB81}" type="presParOf" srcId="{47CA4E9C-AD7E-4CD4-B720-C7DF21BA6E36}" destId="{40548CF1-4274-4F40-9C14-2F3D11457A61}" srcOrd="3" destOrd="0" presId="urn:microsoft.com/office/officeart/2005/8/layout/orgChart1"/>
    <dgm:cxn modelId="{3A1C856A-71A0-4546-834D-4D2876AFCD48}" type="presParOf" srcId="{40548CF1-4274-4F40-9C14-2F3D11457A61}" destId="{26568C74-CC79-4C2A-B0CF-40AD731FF555}" srcOrd="0" destOrd="0" presId="urn:microsoft.com/office/officeart/2005/8/layout/orgChart1"/>
    <dgm:cxn modelId="{6CF23983-342C-45BE-B770-9196B10E7C6F}" type="presParOf" srcId="{26568C74-CC79-4C2A-B0CF-40AD731FF555}" destId="{99600331-E3A4-4FE1-AD0B-E7A6202D5D62}" srcOrd="0" destOrd="0" presId="urn:microsoft.com/office/officeart/2005/8/layout/orgChart1"/>
    <dgm:cxn modelId="{F1FDE7AB-5E42-40AD-AA26-D6BAA72C4787}" type="presParOf" srcId="{26568C74-CC79-4C2A-B0CF-40AD731FF555}" destId="{D6B9F0B1-E5A5-4BBC-988B-3DAD2C8709E2}" srcOrd="1" destOrd="0" presId="urn:microsoft.com/office/officeart/2005/8/layout/orgChart1"/>
    <dgm:cxn modelId="{18F69322-70F7-4480-92C8-0682B5B028F9}" type="presParOf" srcId="{40548CF1-4274-4F40-9C14-2F3D11457A61}" destId="{D6374176-AF82-4228-AAE5-DA51616C00B4}" srcOrd="1" destOrd="0" presId="urn:microsoft.com/office/officeart/2005/8/layout/orgChart1"/>
    <dgm:cxn modelId="{6793D51D-9A41-4433-806A-566D0F17E9D8}" type="presParOf" srcId="{40548CF1-4274-4F40-9C14-2F3D11457A61}" destId="{182BAACB-D555-429B-8721-1B16D2B4450F}" srcOrd="2" destOrd="0" presId="urn:microsoft.com/office/officeart/2005/8/layout/orgChart1"/>
    <dgm:cxn modelId="{384F88E0-83AF-42F2-8756-B9FCF376E750}" type="presParOf" srcId="{47CA4E9C-AD7E-4CD4-B720-C7DF21BA6E36}" destId="{25B1BD86-7940-493A-AF81-02CC0C25D5FE}" srcOrd="4" destOrd="0" presId="urn:microsoft.com/office/officeart/2005/8/layout/orgChart1"/>
    <dgm:cxn modelId="{0F0E4941-4082-4FC2-A507-5BE5B5FEB56C}" type="presParOf" srcId="{47CA4E9C-AD7E-4CD4-B720-C7DF21BA6E36}" destId="{FD3312DE-546C-4716-9571-E06BAF1E97F7}" srcOrd="5" destOrd="0" presId="urn:microsoft.com/office/officeart/2005/8/layout/orgChart1"/>
    <dgm:cxn modelId="{B5C157AD-407E-4813-B607-CECA0F0348A8}" type="presParOf" srcId="{FD3312DE-546C-4716-9571-E06BAF1E97F7}" destId="{974480BE-0A9B-4013-907A-50C2AAB731D6}" srcOrd="0" destOrd="0" presId="urn:microsoft.com/office/officeart/2005/8/layout/orgChart1"/>
    <dgm:cxn modelId="{0BB42EE6-A00D-4B11-85C4-E77A1AE8E126}" type="presParOf" srcId="{974480BE-0A9B-4013-907A-50C2AAB731D6}" destId="{018FC18B-3573-45E1-A672-3FA864034C75}" srcOrd="0" destOrd="0" presId="urn:microsoft.com/office/officeart/2005/8/layout/orgChart1"/>
    <dgm:cxn modelId="{62834ED8-71E2-491D-9C72-40DDB55C993F}" type="presParOf" srcId="{974480BE-0A9B-4013-907A-50C2AAB731D6}" destId="{9CC284C7-3AA7-408A-8270-EF3911B9A99F}" srcOrd="1" destOrd="0" presId="urn:microsoft.com/office/officeart/2005/8/layout/orgChart1"/>
    <dgm:cxn modelId="{840E99E2-5964-43BF-9017-78A715343816}" type="presParOf" srcId="{FD3312DE-546C-4716-9571-E06BAF1E97F7}" destId="{1B5BE7FE-2763-49AE-A879-BEF06B13D80E}" srcOrd="1" destOrd="0" presId="urn:microsoft.com/office/officeart/2005/8/layout/orgChart1"/>
    <dgm:cxn modelId="{331547A3-ED72-483B-A470-CDB87A2230A8}" type="presParOf" srcId="{FD3312DE-546C-4716-9571-E06BAF1E97F7}" destId="{6B131DAA-CF59-4C3F-80F5-75CDE5EBEA2F}" srcOrd="2" destOrd="0" presId="urn:microsoft.com/office/officeart/2005/8/layout/orgChart1"/>
    <dgm:cxn modelId="{4B47C9B2-2C7D-4266-8187-3C80DA4615F8}" type="presParOf" srcId="{47CA4E9C-AD7E-4CD4-B720-C7DF21BA6E36}" destId="{C6F098BE-72B5-4949-A15D-58177EA12E90}" srcOrd="6" destOrd="0" presId="urn:microsoft.com/office/officeart/2005/8/layout/orgChart1"/>
    <dgm:cxn modelId="{02DE2C04-646B-456A-AC5D-C88B874170F0}" type="presParOf" srcId="{47CA4E9C-AD7E-4CD4-B720-C7DF21BA6E36}" destId="{F1A79716-F26B-4384-B8C8-FB83013EDB4F}" srcOrd="7" destOrd="0" presId="urn:microsoft.com/office/officeart/2005/8/layout/orgChart1"/>
    <dgm:cxn modelId="{B27B45A6-C065-47B0-95F9-79782FDBA223}" type="presParOf" srcId="{F1A79716-F26B-4384-B8C8-FB83013EDB4F}" destId="{B0667258-6846-4197-97E8-EDE5C57FF2BB}" srcOrd="0" destOrd="0" presId="urn:microsoft.com/office/officeart/2005/8/layout/orgChart1"/>
    <dgm:cxn modelId="{60FE584F-E70C-4DDF-8B51-8867BDC8CED4}" type="presParOf" srcId="{B0667258-6846-4197-97E8-EDE5C57FF2BB}" destId="{3CBA544B-58B7-43A2-83B3-83C4BF02F188}" srcOrd="0" destOrd="0" presId="urn:microsoft.com/office/officeart/2005/8/layout/orgChart1"/>
    <dgm:cxn modelId="{CA958DE7-FCDC-4688-B954-B754A96EA212}" type="presParOf" srcId="{B0667258-6846-4197-97E8-EDE5C57FF2BB}" destId="{A324C9BA-2E8F-43D1-A8EE-8585C1B91EA4}" srcOrd="1" destOrd="0" presId="urn:microsoft.com/office/officeart/2005/8/layout/orgChart1"/>
    <dgm:cxn modelId="{4A294D6F-272C-4B96-A3D5-BA45B737E516}" type="presParOf" srcId="{F1A79716-F26B-4384-B8C8-FB83013EDB4F}" destId="{76A922DC-192A-4388-8D7F-3BCB973D5612}" srcOrd="1" destOrd="0" presId="urn:microsoft.com/office/officeart/2005/8/layout/orgChart1"/>
    <dgm:cxn modelId="{7E4F9E80-1BEE-4A4E-B2F5-0B0267345983}" type="presParOf" srcId="{F1A79716-F26B-4384-B8C8-FB83013EDB4F}" destId="{4C6FC938-1C4E-4BBE-9694-8E8A41EA8961}" srcOrd="2" destOrd="0" presId="urn:microsoft.com/office/officeart/2005/8/layout/orgChart1"/>
    <dgm:cxn modelId="{695B6FB8-DCB5-4EDA-8D6D-C2BF5E5D0F81}" type="presParOf" srcId="{7C57586A-6908-42CA-BD1D-1B1007C78377}" destId="{F8545900-5F4A-4C72-BB8B-A32ABB657B4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0F1357-1E47-4A7E-84DE-D52376DA72A9}">
      <dsp:nvSpPr>
        <dsp:cNvPr id="0" name=""/>
        <dsp:cNvSpPr/>
      </dsp:nvSpPr>
      <dsp:spPr>
        <a:xfrm>
          <a:off x="489999" y="0"/>
          <a:ext cx="5263979" cy="4320480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B681E3-CEDB-4366-AADC-824DF4A4CF22}">
      <dsp:nvSpPr>
        <dsp:cNvPr id="0" name=""/>
        <dsp:cNvSpPr/>
      </dsp:nvSpPr>
      <dsp:spPr>
        <a:xfrm>
          <a:off x="540142" y="1450773"/>
          <a:ext cx="1692330" cy="144015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kern="1200" dirty="0" smtClean="0"/>
            <a:t>校務行政系統</a:t>
          </a:r>
          <a:endParaRPr lang="zh-TW" altLang="en-US" sz="2900" kern="1200" dirty="0"/>
        </a:p>
      </dsp:txBody>
      <dsp:txXfrm>
        <a:off x="610445" y="1521076"/>
        <a:ext cx="1551724" cy="1299548"/>
      </dsp:txXfrm>
    </dsp:sp>
    <dsp:sp modelId="{5D224F0E-1EC2-4595-BCC7-7639EE3D69E4}">
      <dsp:nvSpPr>
        <dsp:cNvPr id="0" name=""/>
        <dsp:cNvSpPr/>
      </dsp:nvSpPr>
      <dsp:spPr>
        <a:xfrm>
          <a:off x="2520510" y="2472472"/>
          <a:ext cx="1993345" cy="172819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b="1" kern="1200" dirty="0" smtClean="0"/>
            <a:t>臺北市教育局單一簽入</a:t>
          </a:r>
          <a:endParaRPr lang="zh-TW" altLang="en-US" sz="2900" b="1" kern="1200" dirty="0"/>
        </a:p>
      </dsp:txBody>
      <dsp:txXfrm>
        <a:off x="2604873" y="2556835"/>
        <a:ext cx="1824619" cy="1559466"/>
      </dsp:txXfrm>
    </dsp:sp>
    <dsp:sp modelId="{831893C9-775C-439E-BA6D-97E23037ECAB}">
      <dsp:nvSpPr>
        <dsp:cNvPr id="0" name=""/>
        <dsp:cNvSpPr/>
      </dsp:nvSpPr>
      <dsp:spPr>
        <a:xfrm>
          <a:off x="2498564" y="472487"/>
          <a:ext cx="1993345" cy="172819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kern="1200" dirty="0" smtClean="0"/>
            <a:t>臺北市教育局</a:t>
          </a:r>
          <a:r>
            <a:rPr lang="en-US" altLang="zh-TW" sz="2900" kern="1200" dirty="0" err="1" smtClean="0"/>
            <a:t>OpenID</a:t>
          </a:r>
          <a:endParaRPr lang="zh-TW" altLang="en-US" sz="2900" kern="1200" dirty="0"/>
        </a:p>
      </dsp:txBody>
      <dsp:txXfrm>
        <a:off x="2582927" y="556850"/>
        <a:ext cx="1824619" cy="15594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F098BE-72B5-4949-A15D-58177EA12E90}">
      <dsp:nvSpPr>
        <dsp:cNvPr id="0" name=""/>
        <dsp:cNvSpPr/>
      </dsp:nvSpPr>
      <dsp:spPr>
        <a:xfrm>
          <a:off x="4248472" y="1426750"/>
          <a:ext cx="3327429" cy="3849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495"/>
              </a:lnTo>
              <a:lnTo>
                <a:pt x="3327429" y="192495"/>
              </a:lnTo>
              <a:lnTo>
                <a:pt x="3327429" y="38499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B1BD86-7940-493A-AF81-02CC0C25D5FE}">
      <dsp:nvSpPr>
        <dsp:cNvPr id="0" name=""/>
        <dsp:cNvSpPr/>
      </dsp:nvSpPr>
      <dsp:spPr>
        <a:xfrm>
          <a:off x="4248472" y="1426750"/>
          <a:ext cx="1109143" cy="3849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495"/>
              </a:lnTo>
              <a:lnTo>
                <a:pt x="1109143" y="192495"/>
              </a:lnTo>
              <a:lnTo>
                <a:pt x="1109143" y="38499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B9A601-35C4-47D0-8637-876D937E1FD7}">
      <dsp:nvSpPr>
        <dsp:cNvPr id="0" name=""/>
        <dsp:cNvSpPr/>
      </dsp:nvSpPr>
      <dsp:spPr>
        <a:xfrm>
          <a:off x="3139328" y="1426750"/>
          <a:ext cx="1109143" cy="384991"/>
        </a:xfrm>
        <a:custGeom>
          <a:avLst/>
          <a:gdLst/>
          <a:ahLst/>
          <a:cxnLst/>
          <a:rect l="0" t="0" r="0" b="0"/>
          <a:pathLst>
            <a:path>
              <a:moveTo>
                <a:pt x="1109143" y="0"/>
              </a:moveTo>
              <a:lnTo>
                <a:pt x="1109143" y="192495"/>
              </a:lnTo>
              <a:lnTo>
                <a:pt x="0" y="192495"/>
              </a:lnTo>
              <a:lnTo>
                <a:pt x="0" y="38499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F71E17-124E-4C3B-9069-C96D476D1D79}">
      <dsp:nvSpPr>
        <dsp:cNvPr id="0" name=""/>
        <dsp:cNvSpPr/>
      </dsp:nvSpPr>
      <dsp:spPr>
        <a:xfrm>
          <a:off x="921042" y="1426750"/>
          <a:ext cx="3327429" cy="384991"/>
        </a:xfrm>
        <a:custGeom>
          <a:avLst/>
          <a:gdLst/>
          <a:ahLst/>
          <a:cxnLst/>
          <a:rect l="0" t="0" r="0" b="0"/>
          <a:pathLst>
            <a:path>
              <a:moveTo>
                <a:pt x="3327429" y="0"/>
              </a:moveTo>
              <a:lnTo>
                <a:pt x="3327429" y="192495"/>
              </a:lnTo>
              <a:lnTo>
                <a:pt x="0" y="192495"/>
              </a:lnTo>
              <a:lnTo>
                <a:pt x="0" y="38499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717A62-03B3-43CF-814C-40C523B8B666}">
      <dsp:nvSpPr>
        <dsp:cNvPr id="0" name=""/>
        <dsp:cNvSpPr/>
      </dsp:nvSpPr>
      <dsp:spPr>
        <a:xfrm>
          <a:off x="3331824" y="510103"/>
          <a:ext cx="1833294" cy="9166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/>
            <a:t>臺北市</a:t>
          </a:r>
          <a:endParaRPr lang="en-US" altLang="zh-TW" sz="2200" kern="1200" dirty="0" smtClean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/>
            <a:t>教育局</a:t>
          </a:r>
          <a:endParaRPr lang="zh-TW" altLang="en-US" sz="2200" kern="1200" dirty="0"/>
        </a:p>
      </dsp:txBody>
      <dsp:txXfrm>
        <a:off x="3331824" y="510103"/>
        <a:ext cx="1833294" cy="916647"/>
      </dsp:txXfrm>
    </dsp:sp>
    <dsp:sp modelId="{59BD97B6-3CB8-4159-9D06-176E9B61FC26}">
      <dsp:nvSpPr>
        <dsp:cNvPr id="0" name=""/>
        <dsp:cNvSpPr/>
      </dsp:nvSpPr>
      <dsp:spPr>
        <a:xfrm>
          <a:off x="4395" y="1811742"/>
          <a:ext cx="1833294" cy="91664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/>
            <a:t>臺北市</a:t>
          </a:r>
          <a:endParaRPr lang="en-US" altLang="zh-TW" sz="2200" kern="1200" dirty="0" smtClean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/>
            <a:t>高中</a:t>
          </a:r>
          <a:endParaRPr lang="zh-TW" altLang="en-US" sz="2200" kern="1200" dirty="0"/>
        </a:p>
      </dsp:txBody>
      <dsp:txXfrm>
        <a:off x="4395" y="1811742"/>
        <a:ext cx="1833294" cy="916647"/>
      </dsp:txXfrm>
    </dsp:sp>
    <dsp:sp modelId="{99600331-E3A4-4FE1-AD0B-E7A6202D5D62}">
      <dsp:nvSpPr>
        <dsp:cNvPr id="0" name=""/>
        <dsp:cNvSpPr/>
      </dsp:nvSpPr>
      <dsp:spPr>
        <a:xfrm>
          <a:off x="2222681" y="1811742"/>
          <a:ext cx="1833294" cy="91664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/>
            <a:t>臺北市</a:t>
          </a:r>
          <a:endParaRPr lang="en-US" altLang="zh-TW" sz="2200" kern="1200" dirty="0" smtClean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/>
            <a:t>國中</a:t>
          </a:r>
          <a:endParaRPr lang="zh-TW" altLang="en-US" sz="2200" kern="1200" dirty="0"/>
        </a:p>
      </dsp:txBody>
      <dsp:txXfrm>
        <a:off x="2222681" y="1811742"/>
        <a:ext cx="1833294" cy="916647"/>
      </dsp:txXfrm>
    </dsp:sp>
    <dsp:sp modelId="{018FC18B-3573-45E1-A672-3FA864034C75}">
      <dsp:nvSpPr>
        <dsp:cNvPr id="0" name=""/>
        <dsp:cNvSpPr/>
      </dsp:nvSpPr>
      <dsp:spPr>
        <a:xfrm>
          <a:off x="4440967" y="1811742"/>
          <a:ext cx="1833294" cy="916647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 smtClean="0">
              <a:solidFill>
                <a:schemeClr val="tx1"/>
              </a:solidFill>
            </a:rPr>
            <a:t>臺北市</a:t>
          </a:r>
          <a:endParaRPr lang="en-US" altLang="zh-TW" sz="2200" b="1" kern="1200" dirty="0" smtClean="0">
            <a:solidFill>
              <a:schemeClr val="tx1"/>
            </a:solidFill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 smtClean="0">
              <a:solidFill>
                <a:schemeClr val="tx1"/>
              </a:solidFill>
            </a:rPr>
            <a:t>國小</a:t>
          </a:r>
          <a:endParaRPr lang="zh-TW" altLang="en-US" sz="2200" b="1" kern="1200" dirty="0">
            <a:solidFill>
              <a:schemeClr val="tx1"/>
            </a:solidFill>
          </a:endParaRPr>
        </a:p>
      </dsp:txBody>
      <dsp:txXfrm>
        <a:off x="4440967" y="1811742"/>
        <a:ext cx="1833294" cy="916647"/>
      </dsp:txXfrm>
    </dsp:sp>
    <dsp:sp modelId="{3CBA544B-58B7-43A2-83B3-83C4BF02F188}">
      <dsp:nvSpPr>
        <dsp:cNvPr id="0" name=""/>
        <dsp:cNvSpPr/>
      </dsp:nvSpPr>
      <dsp:spPr>
        <a:xfrm>
          <a:off x="6659254" y="1811742"/>
          <a:ext cx="1833294" cy="916647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/>
            <a:t>臺北市</a:t>
          </a:r>
          <a:endParaRPr lang="en-US" altLang="zh-TW" sz="2200" kern="1200" dirty="0" smtClean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/>
            <a:t>高職</a:t>
          </a:r>
          <a:r>
            <a:rPr lang="en-US" altLang="zh-TW" sz="2200" kern="1200" dirty="0" smtClean="0"/>
            <a:t>/</a:t>
          </a:r>
          <a:r>
            <a:rPr lang="zh-TW" altLang="en-US" sz="2200" kern="1200" dirty="0" smtClean="0"/>
            <a:t>私立學校</a:t>
          </a:r>
          <a:endParaRPr lang="zh-TW" altLang="en-US" sz="2200" kern="1200" dirty="0"/>
        </a:p>
      </dsp:txBody>
      <dsp:txXfrm>
        <a:off x="6659254" y="1811742"/>
        <a:ext cx="1833294" cy="9166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A8DFC-4C19-4BB9-8E13-1E506E686ADF}" type="datetimeFigureOut">
              <a:rPr lang="zh-TW" altLang="en-US" smtClean="0"/>
              <a:pPr/>
              <a:t>2015/9/7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2BA6CE-0C01-473E-AA54-CC3AE23C3E2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72128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598AC-5681-46E4-B669-CC9975BD519B}" type="datetimeFigureOut">
              <a:rPr lang="zh-TW" altLang="en-US" smtClean="0"/>
              <a:pPr/>
              <a:t>2015/9/7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08154-333E-46E6-B51B-A76F212F14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8577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861EA9A-18A0-47C1-9871-8A1807AEDEA7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4" name="標題 1"/>
          <p:cNvSpPr>
            <a:spLocks noGrp="1"/>
          </p:cNvSpPr>
          <p:nvPr>
            <p:ph type="ctrTitle" idx="4294967295"/>
          </p:nvPr>
        </p:nvSpPr>
        <p:spPr>
          <a:xfrm>
            <a:off x="5148064" y="2274639"/>
            <a:ext cx="3597275" cy="72231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行政支援組工作規劃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67254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 hasCustomPrompt="1"/>
          </p:nvPr>
        </p:nvSpPr>
        <p:spPr>
          <a:xfrm>
            <a:off x="1192088" y="305817"/>
            <a:ext cx="7772400" cy="578495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 smtClean="0"/>
              <a:t>表題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 hasCustomPrompt="1"/>
          </p:nvPr>
        </p:nvSpPr>
        <p:spPr>
          <a:xfrm>
            <a:off x="327992" y="1268760"/>
            <a:ext cx="8420472" cy="1752600"/>
          </a:xfrm>
          <a:prstGeom prst="rect">
            <a:avLst/>
          </a:prstGeom>
        </p:spPr>
        <p:txBody>
          <a:bodyPr/>
          <a:lstStyle>
            <a:lvl1pPr marL="457200" indent="-457200" algn="l">
              <a:buClr>
                <a:schemeClr val="accent1">
                  <a:lumMod val="75000"/>
                </a:schemeClr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914400" indent="-457200" algn="l">
              <a:buClr>
                <a:schemeClr val="accent6">
                  <a:lumMod val="75000"/>
                </a:schemeClr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marL="1257300" indent="-342900" algn="l">
              <a:buClr>
                <a:schemeClr val="accent3"/>
              </a:buClr>
              <a:buSzPct val="80000"/>
              <a:buFont typeface="Franklin Gothic Medium" panose="020B0603020102020204" pitchFamily="34" charset="0"/>
              <a:buChar char="►"/>
              <a:defRPr sz="2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714500" indent="-342900" algn="l">
              <a:buClr>
                <a:schemeClr val="accent4"/>
              </a:buClr>
              <a:buSzPct val="75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文字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文字</a:t>
            </a:r>
            <a:endParaRPr lang="en-US" altLang="zh-TW" dirty="0" smtClean="0"/>
          </a:p>
          <a:p>
            <a:pPr lvl="2"/>
            <a:r>
              <a:rPr lang="zh-TW" altLang="en-US" dirty="0" smtClean="0"/>
              <a:t>文字</a:t>
            </a:r>
            <a:endParaRPr lang="en-US" altLang="zh-TW" dirty="0" smtClean="0"/>
          </a:p>
          <a:p>
            <a:pPr lvl="3"/>
            <a:r>
              <a:rPr lang="zh-TW" altLang="en-US" dirty="0" smtClean="0"/>
              <a:t>文字</a:t>
            </a:r>
            <a:endParaRPr lang="en-US" altLang="zh-TW" dirty="0" smtClean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861EA9A-18A0-47C1-9871-8A1807AEDEA7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24200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標題投影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 hasCustomPrompt="1"/>
          </p:nvPr>
        </p:nvSpPr>
        <p:spPr>
          <a:xfrm>
            <a:off x="1912168" y="260648"/>
            <a:ext cx="7772400" cy="578495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 smtClean="0"/>
              <a:t>表題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 hasCustomPrompt="1"/>
          </p:nvPr>
        </p:nvSpPr>
        <p:spPr>
          <a:xfrm>
            <a:off x="255984" y="1100336"/>
            <a:ext cx="8420472" cy="1752600"/>
          </a:xfrm>
          <a:prstGeom prst="rect">
            <a:avLst/>
          </a:prstGeom>
        </p:spPr>
        <p:txBody>
          <a:bodyPr/>
          <a:lstStyle>
            <a:lvl1pPr marL="457200" indent="-457200" algn="l">
              <a:buClr>
                <a:schemeClr val="accent1">
                  <a:lumMod val="75000"/>
                </a:schemeClr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914400" indent="-457200" algn="l">
              <a:buClr>
                <a:schemeClr val="accent6">
                  <a:lumMod val="75000"/>
                </a:schemeClr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marL="1257300" indent="-342900" algn="l">
              <a:buClr>
                <a:schemeClr val="accent3"/>
              </a:buClr>
              <a:buSzPct val="80000"/>
              <a:buFont typeface="Franklin Gothic Medium" panose="020B0603020102020204" pitchFamily="34" charset="0"/>
              <a:buChar char="►"/>
              <a:defRPr sz="2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714500" indent="-342900" algn="l">
              <a:buClr>
                <a:schemeClr val="accent4"/>
              </a:buClr>
              <a:buSzPct val="75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文字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文字</a:t>
            </a:r>
            <a:endParaRPr lang="en-US" altLang="zh-TW" dirty="0" smtClean="0"/>
          </a:p>
          <a:p>
            <a:pPr lvl="2"/>
            <a:r>
              <a:rPr lang="zh-TW" altLang="en-US" dirty="0" smtClean="0"/>
              <a:t>文字</a:t>
            </a:r>
            <a:endParaRPr lang="en-US" altLang="zh-TW" dirty="0" smtClean="0"/>
          </a:p>
          <a:p>
            <a:pPr lvl="3"/>
            <a:r>
              <a:rPr lang="zh-TW" altLang="en-US" dirty="0" smtClean="0"/>
              <a:t>文字</a:t>
            </a:r>
            <a:endParaRPr lang="en-US" altLang="zh-TW" dirty="0" smtClean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861EA9A-18A0-47C1-9871-8A1807AEDEA7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30626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標題投影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 hasCustomPrompt="1"/>
          </p:nvPr>
        </p:nvSpPr>
        <p:spPr>
          <a:xfrm>
            <a:off x="251520" y="260648"/>
            <a:ext cx="7772400" cy="578495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 smtClean="0"/>
              <a:t>表題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 hasCustomPrompt="1"/>
          </p:nvPr>
        </p:nvSpPr>
        <p:spPr>
          <a:xfrm>
            <a:off x="255984" y="1100336"/>
            <a:ext cx="8420472" cy="1752600"/>
          </a:xfrm>
          <a:prstGeom prst="rect">
            <a:avLst/>
          </a:prstGeom>
        </p:spPr>
        <p:txBody>
          <a:bodyPr/>
          <a:lstStyle>
            <a:lvl1pPr marL="457200" indent="-457200" algn="l">
              <a:buClr>
                <a:schemeClr val="accent1">
                  <a:lumMod val="75000"/>
                </a:schemeClr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914400" indent="-457200" algn="l">
              <a:buClr>
                <a:schemeClr val="accent6">
                  <a:lumMod val="75000"/>
                </a:schemeClr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marL="1257300" indent="-342900" algn="l">
              <a:buClr>
                <a:schemeClr val="accent3"/>
              </a:buClr>
              <a:buSzPct val="80000"/>
              <a:buFont typeface="Franklin Gothic Medium" panose="020B0603020102020204" pitchFamily="34" charset="0"/>
              <a:buChar char="►"/>
              <a:defRPr sz="2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714500" indent="-342900" algn="l">
              <a:buClr>
                <a:schemeClr val="accent4"/>
              </a:buClr>
              <a:buSzPct val="75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文字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文字</a:t>
            </a:r>
            <a:endParaRPr lang="en-US" altLang="zh-TW" dirty="0" smtClean="0"/>
          </a:p>
          <a:p>
            <a:pPr lvl="2"/>
            <a:r>
              <a:rPr lang="zh-TW" altLang="en-US" dirty="0" smtClean="0"/>
              <a:t>文字</a:t>
            </a:r>
            <a:endParaRPr lang="en-US" altLang="zh-TW" dirty="0" smtClean="0"/>
          </a:p>
          <a:p>
            <a:pPr lvl="3"/>
            <a:r>
              <a:rPr lang="zh-TW" altLang="en-US" dirty="0" smtClean="0"/>
              <a:t>文字</a:t>
            </a:r>
            <a:endParaRPr lang="en-US" altLang="zh-TW" dirty="0" smtClean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861EA9A-18A0-47C1-9871-8A1807AEDEA7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78907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861EA9A-18A0-47C1-9871-8A1807AEDEA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2624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861EA9A-18A0-47C1-9871-8A1807AEDEA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5982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defRPr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defRPr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defRPr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fld id="{DC885393-3052-4B1B-9015-8B5FE326BAA4}" type="datetime1">
              <a:rPr lang="zh-TW" altLang="en-US" smtClean="0"/>
              <a:pPr/>
              <a:t>2015/9/7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fld id="{615E07BF-F631-48B1-99DB-E545F251725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5277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02896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861EA9A-18A0-47C1-9871-8A1807AEDEA7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2284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62" r:id="rId3"/>
    <p:sldLayoutId id="2147483663" r:id="rId4"/>
    <p:sldLayoutId id="2147483655" r:id="rId5"/>
    <p:sldLayoutId id="2147483661" r:id="rId6"/>
    <p:sldLayoutId id="2147483664" r:id="rId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://onlinedb.zlsh.tp.edu.tw/tpebook/Login.action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cloud.edu.tw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microsoft.com/office/2007/relationships/hdphoto" Target="../media/hdphoto4.wdp"/><Relationship Id="rId4" Type="http://schemas.openxmlformats.org/officeDocument/2006/relationships/image" Target="../media/image20.jpeg"/><Relationship Id="rId9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mail.edu.tw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__T7W87orBE" TargetMode="External"/><Relationship Id="rId2" Type="http://schemas.openxmlformats.org/officeDocument/2006/relationships/hyperlink" Target="https://youtu.be/wyC_Pi9ooiE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so.tp.edu.tw/" TargetMode="External"/><Relationship Id="rId4" Type="http://schemas.openxmlformats.org/officeDocument/2006/relationships/hyperlink" Target="https://youtu.be/7am38UjosFc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oe.gov.taipei/ct.asp?xItem=116152110&amp;ctNode=33694&amp;mp=104001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so.tp.edu.tw/" TargetMode="External"/><Relationship Id="rId2" Type="http://schemas.openxmlformats.org/officeDocument/2006/relationships/hyperlink" Target="https://eschool.tp.edu.tw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1EA9A-18A0-47C1-9871-8A1807AEDEA7}" type="slidenum">
              <a:rPr lang="zh-TW" altLang="en-US" smtClean="0"/>
              <a:pPr/>
              <a:t>1</a:t>
            </a:fld>
            <a:endParaRPr lang="zh-TW" altLang="en-US" dirty="0"/>
          </a:p>
        </p:txBody>
      </p:sp>
      <p:sp>
        <p:nvSpPr>
          <p:cNvPr id="6" name="標題 1"/>
          <p:cNvSpPr>
            <a:spLocks noGrp="1"/>
          </p:cNvSpPr>
          <p:nvPr>
            <p:ph type="ctrTitle" idx="4294967295"/>
          </p:nvPr>
        </p:nvSpPr>
        <p:spPr>
          <a:xfrm>
            <a:off x="5546725" y="2201863"/>
            <a:ext cx="3597275" cy="72231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臺北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市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教育局單一簽入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SSO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教育訓練操作說明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220072" y="3645024"/>
            <a:ext cx="3384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solidFill>
                  <a:srgbClr val="FF0000"/>
                </a:solidFill>
              </a:rPr>
              <a:t>校內說明</a:t>
            </a:r>
            <a:endParaRPr lang="zh-TW" alt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88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國小校務系統操作畫面</a:t>
            </a:r>
            <a:r>
              <a:rPr lang="en-US" altLang="zh-TW" dirty="0" smtClean="0"/>
              <a:t>(3)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1EA9A-18A0-47C1-9871-8A1807AEDEA7}" type="slidenum">
              <a:rPr lang="zh-TW" altLang="en-US" smtClean="0"/>
              <a:pPr/>
              <a:t>10</a:t>
            </a:fld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42"/>
          <a:stretch/>
        </p:blipFill>
        <p:spPr bwMode="auto">
          <a:xfrm>
            <a:off x="1946874" y="3356992"/>
            <a:ext cx="6752159" cy="256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橢圓 5"/>
          <p:cNvSpPr/>
          <p:nvPr/>
        </p:nvSpPr>
        <p:spPr>
          <a:xfrm>
            <a:off x="1403648" y="4772548"/>
            <a:ext cx="702119" cy="68806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4</a:t>
            </a:r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2483768" y="4900558"/>
            <a:ext cx="2387479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圖說文字 8"/>
          <p:cNvSpPr/>
          <p:nvPr/>
        </p:nvSpPr>
        <p:spPr>
          <a:xfrm>
            <a:off x="448520" y="3068960"/>
            <a:ext cx="3043360" cy="1152128"/>
          </a:xfrm>
          <a:prstGeom prst="wedgeRoundRectCallout">
            <a:avLst>
              <a:gd name="adj1" fmla="val 28692"/>
              <a:gd name="adj2" fmla="val 95615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/>
                </a:solidFill>
              </a:rPr>
              <a:t>如果</a:t>
            </a:r>
            <a:r>
              <a:rPr lang="zh-TW" altLang="en-US" b="1" dirty="0" smtClean="0">
                <a:solidFill>
                  <a:schemeClr val="tx1"/>
                </a:solidFill>
              </a:rPr>
              <a:t>該校務系統帳號已使用過申請台北市單一簽入帳號後</a:t>
            </a:r>
            <a:r>
              <a:rPr lang="en-US" altLang="zh-TW" b="1" dirty="0" smtClean="0">
                <a:solidFill>
                  <a:schemeClr val="tx1"/>
                </a:solidFill>
              </a:rPr>
              <a:t>, </a:t>
            </a:r>
            <a:r>
              <a:rPr lang="zh-TW" altLang="en-US" b="1" dirty="0" smtClean="0">
                <a:solidFill>
                  <a:schemeClr val="tx1"/>
                </a:solidFill>
              </a:rPr>
              <a:t>該按鈕不能再按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75"/>
          <a:stretch/>
        </p:blipFill>
        <p:spPr bwMode="auto">
          <a:xfrm>
            <a:off x="1547664" y="1052736"/>
            <a:ext cx="6283226" cy="176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662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國小校務系統操作畫面</a:t>
            </a:r>
            <a:r>
              <a:rPr lang="en-US" altLang="zh-TW" dirty="0" smtClean="0"/>
              <a:t>(4)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1EA9A-18A0-47C1-9871-8A1807AEDEA7}" type="slidenum">
              <a:rPr lang="zh-TW" altLang="en-US" smtClean="0"/>
              <a:pPr/>
              <a:t>11</a:t>
            </a:fld>
            <a:endParaRPr lang="zh-TW" alt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7200800" cy="511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64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1EA9A-18A0-47C1-9871-8A1807AEDEA7}" type="slidenum">
              <a:rPr lang="zh-TW" altLang="en-US" smtClean="0"/>
              <a:pPr/>
              <a:t>12</a:t>
            </a:fld>
            <a:endParaRPr lang="zh-TW" altLang="en-US" dirty="0"/>
          </a:p>
        </p:txBody>
      </p:sp>
      <p:pic>
        <p:nvPicPr>
          <p:cNvPr id="6149" name="Picture 5" descr="F:\人工建檔IMAGE\高職、私立學校帳號申請系統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8064896" cy="652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78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1EA9A-18A0-47C1-9871-8A1807AEDEA7}" type="slidenum">
              <a:rPr lang="zh-TW" altLang="en-US" smtClean="0"/>
              <a:pPr/>
              <a:t>13</a:t>
            </a:fld>
            <a:endParaRPr lang="zh-TW" altLang="en-US" dirty="0"/>
          </a:p>
        </p:txBody>
      </p:sp>
      <p:pic>
        <p:nvPicPr>
          <p:cNvPr id="7170" name="Picture 2" descr="F:\人工建檔IMAGE\高職、私立學校帳號申請系統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7920880" cy="640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43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1EA9A-18A0-47C1-9871-8A1807AEDEA7}" type="slidenum">
              <a:rPr lang="zh-TW" altLang="en-US" smtClean="0"/>
              <a:pPr/>
              <a:t>14</a:t>
            </a:fld>
            <a:endParaRPr lang="zh-TW" altLang="en-US" dirty="0"/>
          </a:p>
        </p:txBody>
      </p:sp>
      <p:pic>
        <p:nvPicPr>
          <p:cNvPr id="8194" name="Picture 2" descr="F:\人工建檔IMAGE\高職、私立學校帳號申請系統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8136904" cy="657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08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761" y="4440643"/>
            <a:ext cx="32385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到</a:t>
            </a:r>
            <a:r>
              <a:rPr lang="en-US" altLang="zh-TW" dirty="0" smtClean="0"/>
              <a:t>MAIL</a:t>
            </a:r>
            <a:r>
              <a:rPr lang="zh-TW" altLang="en-US" dirty="0" smtClean="0"/>
              <a:t>確認是否收到歡迎註冊的信件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1EA9A-18A0-47C1-9871-8A1807AEDEA7}" type="slidenum">
              <a:rPr lang="zh-TW" altLang="en-US" smtClean="0"/>
              <a:pPr/>
              <a:t>15</a:t>
            </a:fld>
            <a:endParaRPr lang="zh-TW" altLang="en-US" dirty="0"/>
          </a:p>
        </p:txBody>
      </p:sp>
      <p:sp>
        <p:nvSpPr>
          <p:cNvPr id="8" name="橢圓 7"/>
          <p:cNvSpPr/>
          <p:nvPr/>
        </p:nvSpPr>
        <p:spPr>
          <a:xfrm>
            <a:off x="6755514" y="5659570"/>
            <a:ext cx="321734" cy="330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6</a:t>
            </a:r>
            <a:endParaRPr lang="zh-TW" altLang="en-US" dirty="0"/>
          </a:p>
        </p:txBody>
      </p:sp>
      <p:grpSp>
        <p:nvGrpSpPr>
          <p:cNvPr id="9" name="群組 8"/>
          <p:cNvGrpSpPr/>
          <p:nvPr/>
        </p:nvGrpSpPr>
        <p:grpSpPr>
          <a:xfrm>
            <a:off x="915587" y="1126991"/>
            <a:ext cx="6162675" cy="2905125"/>
            <a:chOff x="212196" y="206904"/>
            <a:chExt cx="6162675" cy="2905125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2196" y="206904"/>
              <a:ext cx="6162675" cy="2905125"/>
            </a:xfrm>
            <a:prstGeom prst="rect">
              <a:avLst/>
            </a:prstGeom>
          </p:spPr>
        </p:pic>
        <p:sp>
          <p:nvSpPr>
            <p:cNvPr id="11" name="橢圓 10"/>
            <p:cNvSpPr/>
            <p:nvPr/>
          </p:nvSpPr>
          <p:spPr>
            <a:xfrm>
              <a:off x="4148666" y="1736725"/>
              <a:ext cx="321734" cy="3302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/>
                <a:t>5</a:t>
              </a:r>
              <a:endParaRPr lang="zh-TW" altLang="en-US" dirty="0"/>
            </a:p>
          </p:txBody>
        </p:sp>
      </p:grpSp>
      <p:sp>
        <p:nvSpPr>
          <p:cNvPr id="12" name="文字方塊 11"/>
          <p:cNvSpPr txBox="1"/>
          <p:nvPr/>
        </p:nvSpPr>
        <p:spPr>
          <a:xfrm>
            <a:off x="539552" y="4278539"/>
            <a:ext cx="49348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lang="zh-TW" altLang="en-US" dirty="0" smtClean="0"/>
              <a:t>登入您在步驟</a:t>
            </a:r>
            <a:r>
              <a:rPr lang="en-US" altLang="zh-TW" dirty="0" smtClean="0"/>
              <a:t>2</a:t>
            </a:r>
            <a:r>
              <a:rPr lang="zh-TW" altLang="en-US" dirty="0" smtClean="0"/>
              <a:t>設定的個人信箱收取註冊通知信</a:t>
            </a:r>
            <a:r>
              <a:rPr lang="en-US" altLang="zh-TW" dirty="0" smtClean="0"/>
              <a:t>,</a:t>
            </a:r>
            <a:r>
              <a:rPr lang="zh-TW" altLang="en-US" dirty="0" smtClean="0"/>
              <a:t>並點選註冊連結網址完成註冊程序</a:t>
            </a:r>
            <a:endParaRPr lang="en-US" altLang="zh-TW" dirty="0" smtClean="0"/>
          </a:p>
          <a:p>
            <a:pPr marL="342900" indent="-342900">
              <a:buFont typeface="+mj-lt"/>
              <a:buAutoNum type="arabicPeriod" startAt="5"/>
            </a:pPr>
            <a:endParaRPr lang="en-US" altLang="zh-TW" dirty="0" smtClean="0"/>
          </a:p>
          <a:p>
            <a:pPr marL="342900" indent="-342900">
              <a:buFont typeface="+mj-lt"/>
              <a:buAutoNum type="arabicPeriod" startAt="5"/>
            </a:pPr>
            <a:r>
              <a:rPr lang="zh-TW" altLang="en-US" dirty="0" smtClean="0"/>
              <a:t>系統驗證後會提示您的帳號已註冊成功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328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臺北市</a:t>
            </a:r>
            <a:r>
              <a:rPr lang="en-US" altLang="zh-TW" dirty="0" smtClean="0"/>
              <a:t>104</a:t>
            </a:r>
            <a:r>
              <a:rPr lang="zh-TW" altLang="en-US" dirty="0" smtClean="0"/>
              <a:t>年度線上資料庫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dirty="0">
                <a:hlinkClick r:id="rId2"/>
              </a:rPr>
              <a:t>http://</a:t>
            </a:r>
            <a:r>
              <a:rPr lang="en-US" altLang="zh-TW" dirty="0" smtClean="0">
                <a:hlinkClick r:id="rId2"/>
              </a:rPr>
              <a:t>onlinedb.zlsh.tp.edu.tw/tpebook/Login.action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zh-TW" altLang="en-US" dirty="0" smtClean="0"/>
              <a:t>請按右邊的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「登入」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1EA9A-18A0-47C1-9871-8A1807AEDEA7}" type="slidenum">
              <a:rPr lang="zh-TW" altLang="en-US" smtClean="0"/>
              <a:pPr/>
              <a:t>16</a:t>
            </a:fld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931307"/>
            <a:ext cx="5730767" cy="433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693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27992" y="1268760"/>
            <a:ext cx="2155776" cy="4680520"/>
          </a:xfrm>
        </p:spPr>
        <p:txBody>
          <a:bodyPr/>
          <a:lstStyle/>
          <a:p>
            <a:r>
              <a:rPr lang="zh-TW" altLang="en-US" dirty="0" smtClean="0"/>
              <a:t>請選擇臺北市的單一簽入</a:t>
            </a:r>
            <a:endParaRPr lang="en-US" altLang="zh-TW" dirty="0" smtClean="0"/>
          </a:p>
          <a:p>
            <a:r>
              <a:rPr lang="zh-TW" altLang="en-US" dirty="0"/>
              <a:t>然後輸入當初申請的帳號、密碼、驗證</a:t>
            </a:r>
            <a:r>
              <a:rPr lang="zh-TW" altLang="en-US" dirty="0" smtClean="0"/>
              <a:t>碼即可開始使用了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1EA9A-18A0-47C1-9871-8A1807AEDEA7}" type="slidenum">
              <a:rPr lang="zh-TW" altLang="en-US" smtClean="0"/>
              <a:pPr/>
              <a:t>17</a:t>
            </a:fld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196752"/>
            <a:ext cx="6330951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774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如何使用教育部教育雲呢？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u="sng" dirty="0">
                <a:hlinkClick r:id="rId2"/>
              </a:rPr>
              <a:t>http://</a:t>
            </a:r>
            <a:r>
              <a:rPr lang="en-US" altLang="zh-TW" u="sng" dirty="0" smtClean="0">
                <a:hlinkClick r:id="rId2"/>
              </a:rPr>
              <a:t>cloud.edu.tw/</a:t>
            </a:r>
            <a:endParaRPr lang="en-US" altLang="zh-TW" u="sng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1EA9A-18A0-47C1-9871-8A1807AEDEA7}" type="slidenum">
              <a:rPr lang="zh-TW" altLang="en-US" smtClean="0"/>
              <a:pPr/>
              <a:t>18</a:t>
            </a:fld>
            <a:endParaRPr lang="zh-TW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46960"/>
            <a:ext cx="6012160" cy="4509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7602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開始使用</a:t>
            </a:r>
            <a:r>
              <a:rPr lang="en-US" altLang="zh-TW" dirty="0" err="1" smtClean="0"/>
              <a:t>OpenID</a:t>
            </a:r>
            <a:r>
              <a:rPr lang="zh-TW" altLang="en-US" dirty="0" smtClean="0"/>
              <a:t>註冊教育雲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27992" y="1268760"/>
            <a:ext cx="4748064" cy="4896544"/>
          </a:xfrm>
        </p:spPr>
        <p:txBody>
          <a:bodyPr/>
          <a:lstStyle/>
          <a:p>
            <a:r>
              <a:rPr lang="zh-TW" altLang="zh-TW" dirty="0" smtClean="0"/>
              <a:t>點</a:t>
            </a:r>
            <a:r>
              <a:rPr lang="zh-TW" altLang="zh-TW" dirty="0"/>
              <a:t>教育雲網站右上方【註冊】，進入</a:t>
            </a:r>
            <a:r>
              <a:rPr lang="zh-TW" altLang="zh-TW" b="1" dirty="0">
                <a:solidFill>
                  <a:srgbClr val="FF0000"/>
                </a:solidFill>
              </a:rPr>
              <a:t>教育雲單一登入畫面</a:t>
            </a:r>
            <a:r>
              <a:rPr lang="zh-TW" altLang="zh-TW" dirty="0"/>
              <a:t>。</a:t>
            </a:r>
          </a:p>
          <a:p>
            <a:r>
              <a:rPr lang="zh-TW" altLang="zh-TW" b="1" dirty="0">
                <a:solidFill>
                  <a:srgbClr val="FF0000"/>
                </a:solidFill>
              </a:rPr>
              <a:t>日後可用教育雲帳號登入</a:t>
            </a:r>
            <a:r>
              <a:rPr lang="zh-TW" altLang="zh-TW" dirty="0" smtClean="0"/>
              <a:t>，</a:t>
            </a:r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r>
              <a:rPr lang="zh-TW" altLang="zh-TW" dirty="0" smtClean="0"/>
              <a:t>或</a:t>
            </a:r>
            <a:r>
              <a:rPr lang="zh-TW" altLang="zh-TW" dirty="0"/>
              <a:t>用教育局</a:t>
            </a:r>
            <a:r>
              <a:rPr lang="en-US" altLang="zh-TW" dirty="0"/>
              <a:t>Open ID</a:t>
            </a:r>
            <a:r>
              <a:rPr lang="zh-TW" altLang="zh-TW" dirty="0"/>
              <a:t>登入。</a:t>
            </a:r>
          </a:p>
          <a:p>
            <a:r>
              <a:rPr lang="zh-TW" altLang="zh-TW" dirty="0"/>
              <a:t>點選【</a:t>
            </a:r>
            <a:r>
              <a:rPr lang="zh-TW" altLang="zh-TW" b="1" dirty="0"/>
              <a:t>加入會員</a:t>
            </a:r>
            <a:r>
              <a:rPr lang="zh-TW" altLang="zh-TW" dirty="0"/>
              <a:t>】，進行註冊。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1EA9A-18A0-47C1-9871-8A1807AEDEA7}" type="slidenum">
              <a:rPr lang="zh-TW" altLang="en-US" smtClean="0"/>
              <a:pPr/>
              <a:t>19</a:t>
            </a:fld>
            <a:endParaRPr lang="zh-TW" altLang="en-US" dirty="0"/>
          </a:p>
        </p:txBody>
      </p:sp>
      <p:pic>
        <p:nvPicPr>
          <p:cNvPr id="5" name="圖片 4" descr="D:\Google 雲端硬碟\104資訊組-孟君\104文書\校務行政系統申請酷課雲帳號\教育雲單一登入畫面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988" y="1124744"/>
            <a:ext cx="3409950" cy="4667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直線單箭頭接點 6"/>
          <p:cNvCxnSpPr/>
          <p:nvPr/>
        </p:nvCxnSpPr>
        <p:spPr>
          <a:xfrm>
            <a:off x="4788024" y="2852936"/>
            <a:ext cx="864096" cy="21602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圓角矩形 7"/>
          <p:cNvSpPr/>
          <p:nvPr/>
        </p:nvSpPr>
        <p:spPr>
          <a:xfrm>
            <a:off x="5724128" y="2348880"/>
            <a:ext cx="2736304" cy="158417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8085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4"/>
                </a:solidFill>
                <a:latin typeface="微軟正黑體" panose="020B0604030504040204" pitchFamily="34" charset="-120"/>
              </a:rPr>
              <a:t>教育部統合</a:t>
            </a:r>
            <a:r>
              <a:rPr lang="zh-TW" altLang="en-US" dirty="0">
                <a:solidFill>
                  <a:schemeClr val="accent4"/>
                </a:solidFill>
                <a:latin typeface="微軟正黑體" panose="020B0604030504040204" pitchFamily="34" charset="-120"/>
              </a:rPr>
              <a:t>視導訪</a:t>
            </a:r>
            <a:r>
              <a:rPr lang="zh-TW" altLang="en-US" dirty="0" smtClean="0">
                <a:solidFill>
                  <a:schemeClr val="accent4"/>
                </a:solidFill>
                <a:latin typeface="微軟正黑體" panose="020B0604030504040204" pitchFamily="34" charset="-120"/>
              </a:rPr>
              <a:t>視教育局指標</a:t>
            </a:r>
            <a:r>
              <a:rPr lang="zh-TW" altLang="en-US" dirty="0">
                <a:solidFill>
                  <a:schemeClr val="accent4"/>
                </a:solidFill>
                <a:latin typeface="微軟正黑體" panose="020B0604030504040204" pitchFamily="34" charset="-120"/>
              </a:rPr>
              <a:t>說明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27992" y="1268760"/>
            <a:ext cx="8420472" cy="4968552"/>
          </a:xfrm>
        </p:spPr>
        <p:txBody>
          <a:bodyPr/>
          <a:lstStyle/>
          <a:p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</a:rPr>
              <a:t>教師使用教育雲之使用率：</a:t>
            </a:r>
            <a:r>
              <a:rPr lang="zh-TW" altLang="en-US" dirty="0">
                <a:latin typeface="微軟正黑體" panose="020B0604030504040204" pitchFamily="34" charset="-120"/>
              </a:rPr>
              <a:t>各縣市師生經由</a:t>
            </a:r>
            <a:r>
              <a:rPr lang="en-US" altLang="zh-TW" dirty="0" err="1">
                <a:latin typeface="微軟正黑體" panose="020B0604030504040204" pitchFamily="34" charset="-120"/>
              </a:rPr>
              <a:t>OpenID</a:t>
            </a:r>
            <a:r>
              <a:rPr lang="zh-TW" altLang="en-US" dirty="0">
                <a:latin typeface="微軟正黑體" panose="020B0604030504040204" pitchFamily="34" charset="-120"/>
              </a:rPr>
              <a:t>帳號登入使用教育雲之使用率</a:t>
            </a:r>
            <a:endParaRPr lang="en-US" altLang="zh-TW" dirty="0">
              <a:latin typeface="微軟正黑體" panose="020B0604030504040204" pitchFamily="34" charset="-120"/>
            </a:endParaRPr>
          </a:p>
          <a:p>
            <a:endParaRPr lang="en-US" altLang="zh-TW" dirty="0">
              <a:latin typeface="微軟正黑體" panose="020B0604030504040204" pitchFamily="34" charset="-120"/>
            </a:endParaRPr>
          </a:p>
          <a:p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</a:rPr>
              <a:t>校園</a:t>
            </a:r>
            <a:r>
              <a:rPr lang="en-US" altLang="zh-TW" b="1" dirty="0" err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</a:rPr>
              <a:t>OpenID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</a:rPr>
              <a:t>單一帳號驗證服務：</a:t>
            </a:r>
            <a:r>
              <a:rPr lang="zh-TW" altLang="en-US" dirty="0">
                <a:latin typeface="微軟正黑體" panose="020B0604030504040204" pitchFamily="34" charset="-120"/>
              </a:rPr>
              <a:t>國中小教職員、國小</a:t>
            </a:r>
            <a:r>
              <a:rPr lang="en-US" altLang="zh-TW" dirty="0">
                <a:latin typeface="微軟正黑體" panose="020B0604030504040204" pitchFamily="34" charset="-120"/>
              </a:rPr>
              <a:t>3-6</a:t>
            </a:r>
            <a:r>
              <a:rPr lang="zh-TW" altLang="en-US" dirty="0">
                <a:latin typeface="微軟正黑體" panose="020B0604030504040204" pitchFamily="34" charset="-120"/>
              </a:rPr>
              <a:t>年級及國中學生啟用</a:t>
            </a:r>
            <a:r>
              <a:rPr lang="en-US" altLang="zh-TW" dirty="0" err="1">
                <a:latin typeface="微軟正黑體" panose="020B0604030504040204" pitchFamily="34" charset="-120"/>
              </a:rPr>
              <a:t>OpenID</a:t>
            </a:r>
            <a:r>
              <a:rPr lang="zh-TW" altLang="en-US" dirty="0">
                <a:latin typeface="微軟正黑體" panose="020B0604030504040204" pitchFamily="34" charset="-120"/>
              </a:rPr>
              <a:t>帳號</a:t>
            </a:r>
            <a:r>
              <a:rPr lang="zh-TW" altLang="en-US">
                <a:latin typeface="微軟正黑體" panose="020B0604030504040204" pitchFamily="34" charset="-120"/>
              </a:rPr>
              <a:t>合計</a:t>
            </a:r>
            <a:r>
              <a:rPr lang="zh-TW" altLang="en-US" smtClean="0">
                <a:latin typeface="微軟正黑體" panose="020B0604030504040204" pitchFamily="34" charset="-120"/>
              </a:rPr>
              <a:t>人數</a:t>
            </a:r>
            <a:endParaRPr lang="en-US" altLang="zh-TW" dirty="0">
              <a:latin typeface="微軟正黑體" panose="020B0604030504040204" pitchFamily="34" charset="-120"/>
            </a:endParaRPr>
          </a:p>
          <a:p>
            <a:endParaRPr lang="en-US" altLang="zh-TW" dirty="0">
              <a:latin typeface="微軟正黑體" panose="020B0604030504040204" pitchFamily="34" charset="-120"/>
            </a:endParaRPr>
          </a:p>
          <a:p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</a:rPr>
              <a:t>校園雲端電子郵件服務：</a:t>
            </a:r>
            <a:r>
              <a:rPr lang="zh-TW" altLang="en-US" dirty="0">
                <a:latin typeface="微軟正黑體" panose="020B0604030504040204" pitchFamily="34" charset="-120"/>
              </a:rPr>
              <a:t>國中小教職員、國小</a:t>
            </a:r>
            <a:r>
              <a:rPr lang="en-US" altLang="zh-TW" dirty="0">
                <a:latin typeface="微軟正黑體" panose="020B0604030504040204" pitchFamily="34" charset="-120"/>
              </a:rPr>
              <a:t>3-6</a:t>
            </a:r>
            <a:r>
              <a:rPr lang="zh-TW" altLang="en-US" dirty="0">
                <a:latin typeface="微軟正黑體" panose="020B0604030504040204" pitchFamily="34" charset="-120"/>
              </a:rPr>
              <a:t>年級及國中學生使用</a:t>
            </a:r>
            <a:r>
              <a:rPr lang="en-US" altLang="zh-TW" dirty="0" err="1">
                <a:latin typeface="微軟正黑體" panose="020B0604030504040204" pitchFamily="34" charset="-120"/>
              </a:rPr>
              <a:t>OpenID</a:t>
            </a:r>
            <a:r>
              <a:rPr lang="zh-TW" altLang="en-US" dirty="0">
                <a:latin typeface="微軟正黑體" panose="020B0604030504040204" pitchFamily="34" charset="-120"/>
              </a:rPr>
              <a:t>帳號註冊校園雲端電子郵件合計</a:t>
            </a:r>
            <a:r>
              <a:rPr lang="zh-TW" altLang="en-US" dirty="0" smtClean="0">
                <a:latin typeface="微軟正黑體" panose="020B0604030504040204" pitchFamily="34" charset="-120"/>
              </a:rPr>
              <a:t>人數</a:t>
            </a:r>
            <a:endParaRPr lang="zh-TW" altLang="en-US" dirty="0">
              <a:latin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1EA9A-18A0-47C1-9871-8A1807AEDEA7}" type="slidenum">
              <a:rPr lang="zh-TW" altLang="en-US" smtClean="0"/>
              <a:pPr/>
              <a:t>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63571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1EA9A-18A0-47C1-9871-8A1807AEDEA7}" type="slidenum">
              <a:rPr lang="zh-TW" altLang="en-US" smtClean="0"/>
              <a:pPr/>
              <a:t>20</a:t>
            </a:fld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7" t="30252" r="3671"/>
          <a:stretch/>
        </p:blipFill>
        <p:spPr>
          <a:xfrm>
            <a:off x="33503" y="44624"/>
            <a:ext cx="4610505" cy="320971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00748"/>
            <a:ext cx="3552136" cy="316835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01" t="4383"/>
          <a:stretch/>
        </p:blipFill>
        <p:spPr>
          <a:xfrm>
            <a:off x="323528" y="3356992"/>
            <a:ext cx="3499842" cy="315913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02" r="1049" b="4856"/>
          <a:stretch/>
        </p:blipFill>
        <p:spPr>
          <a:xfrm>
            <a:off x="5004606" y="3429000"/>
            <a:ext cx="3856824" cy="3221435"/>
          </a:xfrm>
          <a:prstGeom prst="rect">
            <a:avLst/>
          </a:prstGeom>
        </p:spPr>
      </p:pic>
      <p:sp>
        <p:nvSpPr>
          <p:cNvPr id="9" name="圓角矩形 8"/>
          <p:cNvSpPr/>
          <p:nvPr/>
        </p:nvSpPr>
        <p:spPr>
          <a:xfrm>
            <a:off x="251520" y="836712"/>
            <a:ext cx="2160240" cy="5760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6300192" y="1649481"/>
            <a:ext cx="576064" cy="5760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直線單箭頭接點 11"/>
          <p:cNvCxnSpPr/>
          <p:nvPr/>
        </p:nvCxnSpPr>
        <p:spPr>
          <a:xfrm>
            <a:off x="2555776" y="1124744"/>
            <a:ext cx="3528392" cy="64807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 flipH="1">
            <a:off x="3311860" y="2492896"/>
            <a:ext cx="2700300" cy="254682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>
            <a:off x="3420309" y="5301208"/>
            <a:ext cx="1367715" cy="86409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993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1EA9A-18A0-47C1-9871-8A1807AEDEA7}" type="slidenum">
              <a:rPr lang="zh-TW" altLang="en-US" smtClean="0"/>
              <a:pPr/>
              <a:t>21</a:t>
            </a:fld>
            <a:endParaRPr lang="zh-TW" altLang="en-US" dirty="0"/>
          </a:p>
        </p:txBody>
      </p:sp>
      <p:pic>
        <p:nvPicPr>
          <p:cNvPr id="5" name="圖片 4" descr="D:\Google 雲端硬碟\104資訊組-孟君\104文書\校務行政系統申請酷課雲帳號\填寫教育雲帳號資料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604448" cy="662473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字方塊 5"/>
          <p:cNvSpPr txBox="1"/>
          <p:nvPr/>
        </p:nvSpPr>
        <p:spPr>
          <a:xfrm>
            <a:off x="179512" y="1412776"/>
            <a:ext cx="1224136" cy="20313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這邊的帳號是指當你在教育雲登入時候，上半部使用的帳號密碼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717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2" y="404664"/>
            <a:ext cx="8937946" cy="5400600"/>
          </a:xfrm>
        </p:spPr>
      </p:pic>
    </p:spTree>
    <p:extLst>
      <p:ext uri="{BB962C8B-B14F-4D97-AF65-F5344CB8AC3E}">
        <p14:creationId xmlns:p14="http://schemas.microsoft.com/office/powerpoint/2010/main" val="18347718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57571" cy="6060558"/>
          </a:xfrm>
        </p:spPr>
      </p:pic>
    </p:spTree>
    <p:extLst>
      <p:ext uri="{BB962C8B-B14F-4D97-AF65-F5344CB8AC3E}">
        <p14:creationId xmlns:p14="http://schemas.microsoft.com/office/powerpoint/2010/main" val="16812541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2" b="12195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2405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2" r="8488" b="1733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82835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7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4067944" y="2852936"/>
            <a:ext cx="3384376" cy="92333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/>
              <a:t>這些網站只是超連結，連過去想要加入會員的話，不是單一簽入喔！需另外申請加入會員。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6152132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27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4067944" y="2852936"/>
            <a:ext cx="3384376" cy="92333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/>
              <a:t>這些網站只是超連結，連過去想要加入會員的話，不是單一簽入喔！需另外申請加入會員。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521783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82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4067944" y="2852936"/>
            <a:ext cx="3384376" cy="92333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/>
              <a:t>這些網站只是超連結，連過去想要加入會員的話，不是單一簽入喔！需另外申請加入會員。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898447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教育部的</a:t>
            </a:r>
            <a:r>
              <a:rPr lang="en-US" altLang="zh-TW" dirty="0" smtClean="0"/>
              <a:t>MAIL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27992" y="1268760"/>
            <a:ext cx="8499160" cy="5040560"/>
          </a:xfrm>
        </p:spPr>
        <p:txBody>
          <a:bodyPr/>
          <a:lstStyle/>
          <a:p>
            <a:r>
              <a:rPr lang="en-US" altLang="zh-TW" dirty="0" smtClean="0">
                <a:hlinkClick r:id="rId2"/>
              </a:rPr>
              <a:t>http://mail.edu.tw/</a:t>
            </a:r>
            <a:endParaRPr lang="en-US" altLang="zh-TW" dirty="0" smtClean="0"/>
          </a:p>
          <a:p>
            <a:r>
              <a:rPr lang="zh-TW" altLang="en-US" dirty="0"/>
              <a:t>因為上面已經申請可以使用</a:t>
            </a:r>
            <a:r>
              <a:rPr lang="en-US" altLang="zh-TW" dirty="0"/>
              <a:t>OPEN-ID</a:t>
            </a:r>
            <a:r>
              <a:rPr lang="zh-TW" altLang="en-US" dirty="0"/>
              <a:t>直接</a:t>
            </a:r>
            <a:r>
              <a:rPr lang="zh-TW" altLang="en-US" dirty="0" smtClean="0"/>
              <a:t>登入</a:t>
            </a:r>
            <a:endParaRPr lang="en-US" altLang="zh-TW" dirty="0" smtClean="0"/>
          </a:p>
          <a:p>
            <a:r>
              <a:rPr lang="zh-TW" altLang="en-US" dirty="0" smtClean="0"/>
              <a:t>預設給個空間是</a:t>
            </a:r>
            <a:r>
              <a:rPr lang="en-US" altLang="zh-TW" dirty="0" smtClean="0"/>
              <a:t>5GB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如果覺得要管理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那麼多信箱不方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便，可以設定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「自動轉寄」，以後只要有人寄到這個信箱，就會直接轉送到平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常會收發信件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的信箱了！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1EA9A-18A0-47C1-9871-8A1807AEDEA7}" type="slidenum">
              <a:rPr lang="zh-TW" altLang="en-US" smtClean="0"/>
              <a:pPr/>
              <a:t>29</a:t>
            </a:fld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8" t="12057" r="54044" b="5390"/>
          <a:stretch/>
        </p:blipFill>
        <p:spPr bwMode="auto">
          <a:xfrm>
            <a:off x="3419872" y="2708920"/>
            <a:ext cx="5479288" cy="346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8008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5736" y="908720"/>
            <a:ext cx="2952328" cy="53285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261864" y="260648"/>
            <a:ext cx="7772400" cy="578495"/>
          </a:xfrm>
        </p:spPr>
        <p:txBody>
          <a:bodyPr/>
          <a:lstStyle/>
          <a:p>
            <a:r>
              <a:rPr lang="zh-TW" altLang="en-US" dirty="0" smtClean="0"/>
              <a:t>單一簽入的好處是？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1EA9A-18A0-47C1-9871-8A1807AEDEA7}" type="slidenum">
              <a:rPr lang="zh-TW" altLang="en-US" smtClean="0"/>
              <a:pPr/>
              <a:t>3</a:t>
            </a:fld>
            <a:endParaRPr lang="zh-TW" altLang="en-US" dirty="0"/>
          </a:p>
        </p:txBody>
      </p:sp>
      <p:sp>
        <p:nvSpPr>
          <p:cNvPr id="7" name="左右大括弧 6"/>
          <p:cNvSpPr/>
          <p:nvPr/>
        </p:nvSpPr>
        <p:spPr>
          <a:xfrm>
            <a:off x="2339752" y="980728"/>
            <a:ext cx="2808312" cy="648072"/>
          </a:xfrm>
          <a:prstGeom prst="bracePair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b="1" dirty="0"/>
          </a:p>
        </p:txBody>
      </p:sp>
      <p:sp>
        <p:nvSpPr>
          <p:cNvPr id="9" name="文字方塊 8"/>
          <p:cNvSpPr txBox="1"/>
          <p:nvPr/>
        </p:nvSpPr>
        <p:spPr>
          <a:xfrm>
            <a:off x="2418245" y="905538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FF0000"/>
                </a:solidFill>
              </a:rPr>
              <a:t>臺北市單一簽入</a:t>
            </a:r>
            <a:endParaRPr lang="en-US" altLang="zh-TW" sz="2400" b="1" dirty="0" smtClean="0">
              <a:solidFill>
                <a:srgbClr val="FF0000"/>
              </a:solidFill>
            </a:endParaRPr>
          </a:p>
          <a:p>
            <a:pPr algn="ctr"/>
            <a:r>
              <a:rPr lang="zh-TW" altLang="en-US" sz="2400" b="1" dirty="0" smtClean="0">
                <a:solidFill>
                  <a:srgbClr val="FF0000"/>
                </a:solidFill>
              </a:rPr>
              <a:t>身份認證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左右大括弧 9"/>
          <p:cNvSpPr/>
          <p:nvPr/>
        </p:nvSpPr>
        <p:spPr>
          <a:xfrm>
            <a:off x="5268984" y="980728"/>
            <a:ext cx="3621049" cy="648072"/>
          </a:xfrm>
          <a:prstGeom prst="bracePair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b="1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5789261" y="980728"/>
            <a:ext cx="2580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chemeClr val="accent6">
                    <a:lumMod val="75000"/>
                  </a:schemeClr>
                </a:solidFill>
              </a:rPr>
              <a:t>應用服務</a:t>
            </a:r>
            <a:endParaRPr lang="zh-TW" alt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1282602239"/>
              </p:ext>
            </p:extLst>
          </p:nvPr>
        </p:nvGraphicFramePr>
        <p:xfrm>
          <a:off x="-14791" y="1656674"/>
          <a:ext cx="6192917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圓角矩形 5"/>
          <p:cNvSpPr/>
          <p:nvPr/>
        </p:nvSpPr>
        <p:spPr>
          <a:xfrm>
            <a:off x="5268984" y="2057150"/>
            <a:ext cx="3479480" cy="1800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/>
              <a:t>教育部</a:t>
            </a:r>
            <a:endParaRPr lang="en-US" altLang="zh-TW" sz="3200" dirty="0" smtClean="0"/>
          </a:p>
          <a:p>
            <a:pPr algn="ctr"/>
            <a:r>
              <a:rPr lang="zh-TW" altLang="en-US" sz="2800" b="1" dirty="0" smtClean="0"/>
              <a:t>教育雲、教育百科、教育媒體影音、學習拍立得等等</a:t>
            </a:r>
            <a:endParaRPr lang="zh-TW" altLang="en-US" sz="2800" b="1" dirty="0"/>
          </a:p>
        </p:txBody>
      </p:sp>
      <p:sp>
        <p:nvSpPr>
          <p:cNvPr id="12" name="圓角矩形 11"/>
          <p:cNvSpPr/>
          <p:nvPr/>
        </p:nvSpPr>
        <p:spPr>
          <a:xfrm>
            <a:off x="5297597" y="4005064"/>
            <a:ext cx="3479480" cy="204041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/>
              <a:t>線上</a:t>
            </a:r>
            <a:r>
              <a:rPr lang="zh-TW" altLang="en-US" sz="3200" b="1" dirty="0" smtClean="0"/>
              <a:t>資料庫</a:t>
            </a:r>
            <a:r>
              <a:rPr lang="zh-TW" altLang="en-US" sz="3200" b="1" dirty="0" smtClean="0">
                <a:latin typeface="新細明體"/>
                <a:ea typeface="新細明體"/>
              </a:rPr>
              <a:t>、酷課雲</a:t>
            </a:r>
            <a:r>
              <a:rPr lang="zh-TW" altLang="en-US" sz="3200" b="1" dirty="0">
                <a:latin typeface="新細明體"/>
              </a:rPr>
              <a:t>、</a:t>
            </a:r>
            <a:r>
              <a:rPr lang="zh-TW" altLang="en-US" sz="3200" b="1" dirty="0" smtClean="0">
                <a:latin typeface="微軟正黑體" panose="020B0604030504040204" pitchFamily="34" charset="-120"/>
              </a:rPr>
              <a:t>臺</a:t>
            </a:r>
            <a:r>
              <a:rPr lang="zh-TW" altLang="en-US" sz="3200" b="1" dirty="0" smtClean="0"/>
              <a:t>北市教育局服務</a:t>
            </a:r>
            <a:r>
              <a:rPr lang="en-US" altLang="zh-TW" sz="3200" b="1" dirty="0" smtClean="0"/>
              <a:t>..</a:t>
            </a:r>
            <a:endParaRPr lang="zh-TW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20283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323528" y="1052736"/>
            <a:ext cx="8352928" cy="5329451"/>
            <a:chOff x="323528" y="1052736"/>
            <a:chExt cx="8352928" cy="5329451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1052736"/>
              <a:ext cx="8352928" cy="5329451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2996208" y="4437112"/>
              <a:ext cx="4600128" cy="10081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在教育部的雲端</a:t>
            </a:r>
            <a:r>
              <a:rPr lang="en-US" altLang="zh-TW" dirty="0" smtClean="0"/>
              <a:t>MAIL</a:t>
            </a:r>
            <a:r>
              <a:rPr lang="zh-TW" altLang="en-US" dirty="0" smtClean="0"/>
              <a:t>設定自動轉寄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1EA9A-18A0-47C1-9871-8A1807AEDEA7}" type="slidenum">
              <a:rPr lang="zh-TW" altLang="en-US" smtClean="0"/>
              <a:pPr/>
              <a:t>30</a:t>
            </a:fld>
            <a:endParaRPr lang="zh-TW" altLang="en-US" dirty="0"/>
          </a:p>
        </p:txBody>
      </p:sp>
      <p:sp>
        <p:nvSpPr>
          <p:cNvPr id="7" name="圓角矩形 6"/>
          <p:cNvSpPr/>
          <p:nvPr/>
        </p:nvSpPr>
        <p:spPr>
          <a:xfrm>
            <a:off x="683568" y="5589240"/>
            <a:ext cx="792088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843808" y="1844824"/>
            <a:ext cx="6048672" cy="25202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49663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從教育部</a:t>
            </a:r>
            <a:r>
              <a:rPr lang="en-US" altLang="zh-TW" dirty="0" smtClean="0"/>
              <a:t>MAIL</a:t>
            </a:r>
            <a:r>
              <a:rPr lang="zh-TW" altLang="en-US" dirty="0" smtClean="0"/>
              <a:t>自動轉寄過來的信件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/>
              <a:t>這個時候你到教育部的</a:t>
            </a:r>
            <a:r>
              <a:rPr lang="en-US" altLang="zh-TW" dirty="0" smtClean="0"/>
              <a:t>MAIL</a:t>
            </a:r>
            <a:r>
              <a:rPr lang="zh-TW" altLang="en-US" dirty="0" smtClean="0"/>
              <a:t>就不會看到信件了</a:t>
            </a:r>
            <a:r>
              <a:rPr lang="en-US" altLang="zh-TW" dirty="0" smtClean="0"/>
              <a:t>!</a:t>
            </a:r>
          </a:p>
          <a:p>
            <a:r>
              <a:rPr lang="zh-TW" altLang="en-US" dirty="0"/>
              <a:t>如果希望在教育部的</a:t>
            </a:r>
            <a:r>
              <a:rPr lang="en-US" altLang="zh-TW" dirty="0"/>
              <a:t>MAIL</a:t>
            </a:r>
            <a:r>
              <a:rPr lang="zh-TW" altLang="en-US" dirty="0"/>
              <a:t>也保留信件，那在</a:t>
            </a:r>
            <a:r>
              <a:rPr lang="zh-TW" altLang="en-US" dirty="0" smtClean="0"/>
              <a:t>上面的設定頁面，請勾選「保留副本」。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1EA9A-18A0-47C1-9871-8A1807AEDEA7}" type="slidenum">
              <a:rPr lang="zh-TW" altLang="en-US" smtClean="0"/>
              <a:pPr/>
              <a:t>31</a:t>
            </a:fld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4" y="3326769"/>
            <a:ext cx="8450580" cy="199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051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臺北市單一簽入線上教學資源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27992" y="1268760"/>
            <a:ext cx="8420472" cy="5112568"/>
          </a:xfrm>
        </p:spPr>
        <p:txBody>
          <a:bodyPr/>
          <a:lstStyle/>
          <a:p>
            <a:r>
              <a:rPr lang="zh-TW" altLang="en-US" dirty="0" smtClean="0"/>
              <a:t>教育註冊</a:t>
            </a:r>
            <a:r>
              <a:rPr lang="en-US" altLang="zh-TW" dirty="0" smtClean="0"/>
              <a:t>:</a:t>
            </a:r>
          </a:p>
          <a:p>
            <a:pPr lvl="1"/>
            <a:r>
              <a:rPr lang="en-US" altLang="zh-TW" dirty="0">
                <a:hlinkClick r:id="rId2"/>
              </a:rPr>
              <a:t>https://</a:t>
            </a:r>
            <a:r>
              <a:rPr lang="en-US" altLang="zh-TW" dirty="0" smtClean="0">
                <a:hlinkClick r:id="rId2"/>
              </a:rPr>
              <a:t>youtu.be/wyC_Pi9ooiE</a:t>
            </a:r>
            <a:endParaRPr lang="en-US" altLang="zh-TW" dirty="0" smtClean="0"/>
          </a:p>
          <a:p>
            <a:pPr lvl="1"/>
            <a:endParaRPr lang="en-US" altLang="zh-TW" dirty="0"/>
          </a:p>
          <a:p>
            <a:r>
              <a:rPr lang="zh-TW" altLang="en-US" dirty="0" smtClean="0"/>
              <a:t>學生註冊</a:t>
            </a:r>
            <a:r>
              <a:rPr lang="en-US" altLang="zh-TW" dirty="0" smtClean="0"/>
              <a:t>:</a:t>
            </a:r>
          </a:p>
          <a:p>
            <a:pPr lvl="1"/>
            <a:r>
              <a:rPr lang="en-US" altLang="zh-TW" dirty="0">
                <a:hlinkClick r:id="rId3"/>
              </a:rPr>
              <a:t>https://youtu.be/__</a:t>
            </a:r>
            <a:r>
              <a:rPr lang="en-US" altLang="zh-TW" dirty="0" smtClean="0">
                <a:hlinkClick r:id="rId3"/>
              </a:rPr>
              <a:t>T7W87orBE</a:t>
            </a:r>
            <a:endParaRPr lang="en-US" altLang="zh-TW" dirty="0" smtClean="0"/>
          </a:p>
          <a:p>
            <a:pPr lvl="1"/>
            <a:endParaRPr lang="en-US" altLang="zh-TW" dirty="0" smtClean="0"/>
          </a:p>
          <a:p>
            <a:r>
              <a:rPr lang="zh-TW" altLang="en-US" dirty="0"/>
              <a:t>身份</a:t>
            </a:r>
            <a:r>
              <a:rPr lang="zh-TW" altLang="en-US" dirty="0" smtClean="0"/>
              <a:t>變更</a:t>
            </a:r>
            <a:r>
              <a:rPr lang="en-US" altLang="zh-TW" dirty="0" smtClean="0"/>
              <a:t>(</a:t>
            </a:r>
            <a:r>
              <a:rPr lang="zh-TW" altLang="en-US" dirty="0" smtClean="0"/>
              <a:t>由一般會員 變更為 教師或學生</a:t>
            </a:r>
            <a:r>
              <a:rPr lang="en-US" altLang="zh-TW" dirty="0" smtClean="0"/>
              <a:t>)</a:t>
            </a:r>
            <a:endParaRPr lang="en-US" altLang="zh-TW" dirty="0"/>
          </a:p>
          <a:p>
            <a:pPr lvl="1"/>
            <a:r>
              <a:rPr lang="en-US" altLang="zh-TW" dirty="0">
                <a:hlinkClick r:id="rId4"/>
              </a:rPr>
              <a:t>https://</a:t>
            </a:r>
            <a:r>
              <a:rPr lang="en-US" altLang="zh-TW" dirty="0" smtClean="0">
                <a:hlinkClick r:id="rId4"/>
              </a:rPr>
              <a:t>youtu.be/7am38UjosFc</a:t>
            </a:r>
            <a:endParaRPr lang="en-US" altLang="zh-TW" dirty="0" smtClean="0"/>
          </a:p>
          <a:p>
            <a:pPr lvl="1"/>
            <a:endParaRPr lang="en-US" altLang="zh-TW" dirty="0"/>
          </a:p>
          <a:p>
            <a:r>
              <a:rPr lang="zh-TW" altLang="en-US" dirty="0"/>
              <a:t>使用手冊</a:t>
            </a:r>
            <a:r>
              <a:rPr lang="zh-TW" altLang="en-US" dirty="0" smtClean="0"/>
              <a:t>下載</a:t>
            </a:r>
            <a:endParaRPr lang="en-US" altLang="zh-TW" dirty="0"/>
          </a:p>
          <a:p>
            <a:pPr lvl="1"/>
            <a:r>
              <a:rPr lang="en-US" altLang="zh-TW" dirty="0" smtClean="0">
                <a:hlinkClick r:id="rId5"/>
              </a:rPr>
              <a:t>https://sso.tp.edu.tw</a:t>
            </a:r>
            <a:r>
              <a:rPr lang="en-US" altLang="zh-TW" dirty="0" smtClean="0"/>
              <a:t> =&gt; </a:t>
            </a:r>
            <a:r>
              <a:rPr lang="zh-TW" altLang="en-US" dirty="0" smtClean="0"/>
              <a:t>說明</a:t>
            </a:r>
            <a:r>
              <a:rPr lang="en-US" altLang="zh-TW" dirty="0" smtClean="0"/>
              <a:t>(</a:t>
            </a:r>
            <a:r>
              <a:rPr lang="zh-TW" altLang="en-US" dirty="0" smtClean="0"/>
              <a:t>右上方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1EA9A-18A0-47C1-9871-8A1807AEDEA7}" type="slidenum">
              <a:rPr lang="zh-TW" altLang="en-US" smtClean="0"/>
              <a:pPr/>
              <a:t>32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6686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資料來源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27992" y="1268760"/>
            <a:ext cx="8420472" cy="2880320"/>
          </a:xfrm>
        </p:spPr>
        <p:txBody>
          <a:bodyPr/>
          <a:lstStyle/>
          <a:p>
            <a:r>
              <a:rPr lang="en-US" altLang="zh-TW" dirty="0" smtClean="0"/>
              <a:t>2015-09-04-</a:t>
            </a:r>
            <a:r>
              <a:rPr lang="en-US" altLang="zh-TW" b="1" dirty="0"/>
              <a:t>OpenID/SOO</a:t>
            </a:r>
            <a:r>
              <a:rPr lang="zh-TW" altLang="en-US" b="1" dirty="0"/>
              <a:t>中崙高中說明</a:t>
            </a:r>
            <a:r>
              <a:rPr lang="zh-TW" altLang="en-US" b="1" dirty="0" smtClean="0"/>
              <a:t>會相關簡報。</a:t>
            </a:r>
            <a:r>
              <a:rPr lang="en-US" altLang="zh-TW" b="1" dirty="0">
                <a:hlinkClick r:id="rId2"/>
              </a:rPr>
              <a:t>http://</a:t>
            </a:r>
            <a:r>
              <a:rPr lang="en-US" altLang="zh-TW" b="1" dirty="0" smtClean="0">
                <a:hlinkClick r:id="rId2"/>
              </a:rPr>
              <a:t>www.doe.gov.taipei/ct.asp?xItem=116152110&amp;ctNode=33694&amp;mp=104001</a:t>
            </a:r>
            <a:r>
              <a:rPr lang="zh-TW" altLang="en-US" b="1" dirty="0" smtClean="0"/>
              <a:t>。</a:t>
            </a:r>
            <a:endParaRPr lang="en-US" altLang="zh-TW" b="1" dirty="0" smtClean="0"/>
          </a:p>
          <a:p>
            <a:r>
              <a:rPr lang="en-US" altLang="zh-TW" dirty="0" err="1" smtClean="0"/>
              <a:t>Mj</a:t>
            </a:r>
            <a:r>
              <a:rPr lang="en-US" altLang="zh-TW" dirty="0" smtClean="0"/>
              <a:t> Chen</a:t>
            </a:r>
            <a:r>
              <a:rPr lang="zh-TW" altLang="en-US" dirty="0" smtClean="0"/>
              <a:t>老師分享之「校務</a:t>
            </a:r>
            <a:r>
              <a:rPr lang="zh-TW" altLang="en-US" dirty="0"/>
              <a:t>行政系統申請酷課雲</a:t>
            </a:r>
            <a:r>
              <a:rPr lang="en-US" altLang="zh-TW" dirty="0"/>
              <a:t>Open ID</a:t>
            </a:r>
            <a:r>
              <a:rPr lang="zh-TW" altLang="en-US" dirty="0"/>
              <a:t>操作手冊</a:t>
            </a:r>
            <a:r>
              <a:rPr lang="en-US" altLang="zh-TW" dirty="0"/>
              <a:t>.</a:t>
            </a:r>
            <a:r>
              <a:rPr lang="en-US" altLang="zh-TW" dirty="0" err="1" smtClean="0"/>
              <a:t>docx</a:t>
            </a:r>
            <a:r>
              <a:rPr lang="zh-TW" altLang="en-US" dirty="0" smtClean="0"/>
              <a:t>」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1EA9A-18A0-47C1-9871-8A1807AEDEA7}" type="slidenum">
              <a:rPr lang="zh-TW" altLang="en-US" smtClean="0"/>
              <a:pPr/>
              <a:t>33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44349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</a:rPr>
              <a:t>臺北市教育局單一簽</a:t>
            </a:r>
            <a:r>
              <a:rPr lang="zh-TW" altLang="en-US" dirty="0" smtClean="0">
                <a:latin typeface="微軟正黑體" panose="020B0604030504040204" pitchFamily="34" charset="-120"/>
              </a:rPr>
              <a:t>入註冊方式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1EA9A-18A0-47C1-9871-8A1807AEDEA7}" type="slidenum">
              <a:rPr lang="zh-TW" altLang="en-US" smtClean="0"/>
              <a:pPr/>
              <a:t>4</a:t>
            </a:fld>
            <a:endParaRPr lang="zh-TW" altLang="en-US" dirty="0"/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2526243181"/>
              </p:ext>
            </p:extLst>
          </p:nvPr>
        </p:nvGraphicFramePr>
        <p:xfrm>
          <a:off x="179512" y="980728"/>
          <a:ext cx="8496944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圓角矩形 9"/>
          <p:cNvSpPr/>
          <p:nvPr/>
        </p:nvSpPr>
        <p:spPr>
          <a:xfrm>
            <a:off x="206140" y="4171552"/>
            <a:ext cx="6264697" cy="57127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tx2">
                    <a:lumMod val="75000"/>
                  </a:schemeClr>
                </a:solidFill>
              </a:rPr>
              <a:t>經由校務系統自動認證身份與建立</a:t>
            </a:r>
            <a:r>
              <a:rPr lang="zh-TW" altLang="en-US" sz="2400" b="1" dirty="0" smtClean="0">
                <a:solidFill>
                  <a:schemeClr val="tx2">
                    <a:lumMod val="75000"/>
                  </a:schemeClr>
                </a:solidFill>
              </a:rPr>
              <a:t>帳號</a:t>
            </a:r>
            <a:endParaRPr lang="zh-TW" altLang="en-US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6876256" y="4039928"/>
            <a:ext cx="1842074" cy="1405296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bg1"/>
                </a:solidFill>
              </a:rPr>
              <a:t>學校批次</a:t>
            </a:r>
            <a:r>
              <a:rPr lang="zh-TW" altLang="en-US" sz="2000" b="1" dirty="0">
                <a:solidFill>
                  <a:schemeClr val="bg1"/>
                </a:solidFill>
              </a:rPr>
              <a:t>匯入檔案</a:t>
            </a:r>
            <a:r>
              <a:rPr lang="zh-TW" altLang="en-US" sz="2000" b="1" dirty="0" smtClean="0">
                <a:solidFill>
                  <a:schemeClr val="bg1"/>
                </a:solidFill>
              </a:rPr>
              <a:t>建檔</a:t>
            </a:r>
            <a:r>
              <a:rPr lang="en-US" altLang="zh-TW" sz="2000" b="1" dirty="0" smtClean="0">
                <a:solidFill>
                  <a:schemeClr val="bg1"/>
                </a:solidFill>
              </a:rPr>
              <a:t>, </a:t>
            </a:r>
            <a:r>
              <a:rPr lang="zh-TW" altLang="en-US" sz="2000" b="1" dirty="0" smtClean="0">
                <a:solidFill>
                  <a:schemeClr val="bg1"/>
                </a:solidFill>
              </a:rPr>
              <a:t>由使用者申請帳號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30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</a:rPr>
              <a:t>臺北市教育局單一簽</a:t>
            </a:r>
            <a:r>
              <a:rPr lang="zh-TW" altLang="en-US" dirty="0" smtClean="0">
                <a:latin typeface="微軟正黑體" panose="020B0604030504040204" pitchFamily="34" charset="-120"/>
              </a:rPr>
              <a:t>入位置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27992" y="1268760"/>
            <a:ext cx="8420472" cy="5040560"/>
          </a:xfrm>
        </p:spPr>
        <p:txBody>
          <a:bodyPr/>
          <a:lstStyle/>
          <a:p>
            <a:r>
              <a:rPr lang="zh-TW" altLang="en-US" b="1" dirty="0" smtClean="0"/>
              <a:t>註冊</a:t>
            </a:r>
            <a:r>
              <a:rPr lang="en-US" altLang="zh-TW" b="1" dirty="0" smtClean="0"/>
              <a:t>(</a:t>
            </a:r>
            <a:r>
              <a:rPr lang="zh-TW" altLang="en-US" b="1" dirty="0" smtClean="0"/>
              <a:t>市立高中</a:t>
            </a:r>
            <a:r>
              <a:rPr lang="en-US" altLang="zh-TW" b="1" dirty="0" smtClean="0"/>
              <a:t>, </a:t>
            </a:r>
            <a:r>
              <a:rPr lang="zh-TW" altLang="en-US" b="1" dirty="0" smtClean="0"/>
              <a:t>國中</a:t>
            </a:r>
            <a:r>
              <a:rPr lang="en-US" altLang="zh-TW" b="1" dirty="0" smtClean="0"/>
              <a:t>,</a:t>
            </a:r>
            <a:r>
              <a:rPr lang="zh-TW" altLang="en-US" b="1" dirty="0" smtClean="0"/>
              <a:t> 國小</a:t>
            </a:r>
            <a:r>
              <a:rPr lang="en-US" altLang="zh-TW" b="1" dirty="0" smtClean="0"/>
              <a:t>)</a:t>
            </a:r>
          </a:p>
          <a:p>
            <a:pPr lvl="1"/>
            <a:r>
              <a:rPr lang="zh-TW" altLang="en-US" sz="2800" dirty="0" smtClean="0"/>
              <a:t>到 校務行政系統（</a:t>
            </a:r>
            <a:r>
              <a:rPr lang="en-US" altLang="zh-TW" sz="2800" b="1" dirty="0" smtClean="0">
                <a:hlinkClick r:id="rId2"/>
              </a:rPr>
              <a:t>https://eschool.tp.edu.tw/</a:t>
            </a:r>
            <a:r>
              <a:rPr lang="zh-TW" altLang="en-US" sz="2800" dirty="0" smtClean="0"/>
              <a:t>）</a:t>
            </a:r>
            <a:endParaRPr lang="en-US" altLang="zh-TW" sz="2800" dirty="0" smtClean="0"/>
          </a:p>
          <a:p>
            <a:r>
              <a:rPr lang="zh-TW" altLang="en-US" dirty="0" smtClean="0">
                <a:latin typeface="微軟正黑體" panose="020B0604030504040204" pitchFamily="34" charset="-120"/>
              </a:rPr>
              <a:t>單一</a:t>
            </a:r>
            <a:r>
              <a:rPr lang="zh-TW" altLang="en-US" dirty="0">
                <a:latin typeface="微軟正黑體" panose="020B0604030504040204" pitchFamily="34" charset="-120"/>
              </a:rPr>
              <a:t>簽入</a:t>
            </a:r>
            <a:r>
              <a:rPr lang="zh-TW" altLang="en-US" dirty="0" smtClean="0"/>
              <a:t>帳號個人資訊維護與說明</a:t>
            </a:r>
            <a:endParaRPr lang="en-US" altLang="zh-TW" dirty="0" smtClean="0"/>
          </a:p>
          <a:p>
            <a:pPr lvl="1"/>
            <a:r>
              <a:rPr lang="en-US" altLang="zh-TW" sz="2800" dirty="0" smtClean="0">
                <a:hlinkClick r:id="rId3"/>
              </a:rPr>
              <a:t>https://sso.tp.edu.tw</a:t>
            </a:r>
            <a:endParaRPr lang="en-US" altLang="zh-TW" sz="2800" dirty="0"/>
          </a:p>
          <a:p>
            <a:r>
              <a:rPr lang="zh-TW" altLang="en-US" b="1" dirty="0">
                <a:solidFill>
                  <a:srgbClr val="FF0000"/>
                </a:solidFill>
              </a:rPr>
              <a:t>相關業務資</a:t>
            </a:r>
            <a:r>
              <a:rPr lang="zh-TW" altLang="en-US" b="1" dirty="0" smtClean="0">
                <a:solidFill>
                  <a:srgbClr val="FF0000"/>
                </a:solidFill>
              </a:rPr>
              <a:t>詢</a:t>
            </a:r>
            <a:r>
              <a:rPr lang="en-US" altLang="zh-TW" b="1" dirty="0" smtClean="0">
                <a:solidFill>
                  <a:srgbClr val="FF0000"/>
                </a:solidFill>
              </a:rPr>
              <a:t>:</a:t>
            </a:r>
          </a:p>
          <a:p>
            <a:pPr lvl="1"/>
            <a:r>
              <a:rPr lang="zh-TW" altLang="en-US" dirty="0" smtClean="0"/>
              <a:t>請與台北市教育局數位學習中心聯絡</a:t>
            </a:r>
            <a:endParaRPr lang="en-US" altLang="zh-TW" dirty="0" smtClean="0"/>
          </a:p>
          <a:p>
            <a:pPr lvl="2"/>
            <a:r>
              <a:rPr lang="zh-TW" altLang="en-US" dirty="0"/>
              <a:t>地址</a:t>
            </a:r>
            <a:r>
              <a:rPr lang="en-US" altLang="zh-TW" dirty="0" smtClean="0"/>
              <a:t>:</a:t>
            </a:r>
            <a:r>
              <a:rPr lang="zh-TW" altLang="en-US" dirty="0" smtClean="0"/>
              <a:t>臺北市</a:t>
            </a:r>
            <a:r>
              <a:rPr lang="zh-TW" altLang="en-US" dirty="0"/>
              <a:t>松山區八德路四段</a:t>
            </a:r>
            <a:r>
              <a:rPr lang="en-US" altLang="zh-TW" dirty="0"/>
              <a:t>101</a:t>
            </a:r>
            <a:r>
              <a:rPr lang="zh-TW" altLang="en-US" dirty="0" smtClean="0"/>
              <a:t>號 </a:t>
            </a:r>
            <a:r>
              <a:rPr lang="en-US" altLang="zh-TW" dirty="0" smtClean="0"/>
              <a:t>(</a:t>
            </a:r>
            <a:r>
              <a:rPr lang="zh-TW" altLang="en-US" dirty="0"/>
              <a:t>中崙高中</a:t>
            </a:r>
            <a:r>
              <a:rPr lang="en-US" altLang="zh-TW" dirty="0" smtClean="0"/>
              <a:t>)</a:t>
            </a:r>
            <a:endParaRPr lang="en-US" altLang="zh-TW" dirty="0"/>
          </a:p>
          <a:p>
            <a:pPr lvl="2"/>
            <a:r>
              <a:rPr lang="zh-TW" altLang="en-US" dirty="0"/>
              <a:t>電話</a:t>
            </a:r>
            <a:r>
              <a:rPr lang="en-US" altLang="zh-TW" dirty="0"/>
              <a:t>:(</a:t>
            </a:r>
            <a:r>
              <a:rPr lang="en-US" altLang="zh-TW" dirty="0" smtClean="0"/>
              <a:t>02)27535316</a:t>
            </a:r>
            <a:r>
              <a:rPr lang="zh-TW" altLang="en-US" dirty="0" smtClean="0"/>
              <a:t>轉</a:t>
            </a:r>
            <a:r>
              <a:rPr lang="en-US" altLang="zh-TW" dirty="0" smtClean="0"/>
              <a:t>246</a:t>
            </a:r>
          </a:p>
          <a:p>
            <a:pPr lvl="2"/>
            <a:r>
              <a:rPr lang="zh-TW" altLang="en-US" dirty="0" smtClean="0"/>
              <a:t>服務</a:t>
            </a:r>
            <a:r>
              <a:rPr lang="zh-TW" altLang="en-US" dirty="0"/>
              <a:t>時間</a:t>
            </a:r>
            <a:r>
              <a:rPr lang="en-US" altLang="zh-TW" dirty="0"/>
              <a:t>:</a:t>
            </a:r>
            <a:r>
              <a:rPr lang="zh-TW" altLang="en-US" dirty="0"/>
              <a:t>上午</a:t>
            </a:r>
            <a:r>
              <a:rPr lang="en-US" altLang="zh-TW" dirty="0"/>
              <a:t>8:00-</a:t>
            </a:r>
            <a:r>
              <a:rPr lang="zh-TW" altLang="en-US" dirty="0"/>
              <a:t>下午</a:t>
            </a:r>
            <a:r>
              <a:rPr lang="en-US" altLang="zh-TW" dirty="0" smtClean="0"/>
              <a:t>5:00</a:t>
            </a:r>
            <a:endParaRPr lang="zh-TW" altLang="en-US" dirty="0"/>
          </a:p>
          <a:p>
            <a:endParaRPr lang="en-US" altLang="zh-TW" dirty="0" smtClean="0"/>
          </a:p>
          <a:p>
            <a:pPr lvl="1"/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1EA9A-18A0-47C1-9871-8A1807AEDEA7}" type="slidenum">
              <a:rPr lang="zh-TW" altLang="en-US" smtClean="0"/>
              <a:pPr/>
              <a:t>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7502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23528" y="2780928"/>
            <a:ext cx="8420472" cy="1752600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sz="3600" b="1" dirty="0">
                <a:latin typeface="微軟正黑體" panose="020B0604030504040204" pitchFamily="34" charset="-120"/>
              </a:rPr>
              <a:t>臺北市教育局單一簽</a:t>
            </a:r>
            <a:r>
              <a:rPr lang="zh-TW" altLang="en-US" sz="3600" b="1" dirty="0" smtClean="0">
                <a:latin typeface="微軟正黑體" panose="020B0604030504040204" pitchFamily="34" charset="-120"/>
              </a:rPr>
              <a:t>入</a:t>
            </a:r>
            <a:endParaRPr lang="en-US" altLang="zh-TW" sz="3600" b="1" dirty="0" smtClean="0">
              <a:latin typeface="微軟正黑體" panose="020B0604030504040204" pitchFamily="34" charset="-120"/>
            </a:endParaRPr>
          </a:p>
          <a:p>
            <a:pPr marL="0" indent="0" algn="ctr">
              <a:buNone/>
            </a:pPr>
            <a:r>
              <a:rPr lang="zh-TW" altLang="en-US" sz="3600" b="1" dirty="0">
                <a:latin typeface="微軟正黑體" panose="020B0604030504040204" pitchFamily="34" charset="-120"/>
              </a:rPr>
              <a:t>市立</a:t>
            </a:r>
            <a:r>
              <a:rPr lang="zh-TW" altLang="en-US" sz="3600" b="1" dirty="0" smtClean="0">
                <a:latin typeface="微軟正黑體" panose="020B0604030504040204" pitchFamily="34" charset="-120"/>
              </a:rPr>
              <a:t>國小註冊操作</a:t>
            </a:r>
            <a:r>
              <a:rPr lang="zh-TW" altLang="en-US" sz="3600" b="1" dirty="0">
                <a:latin typeface="微軟正黑體" panose="020B0604030504040204" pitchFamily="34" charset="-120"/>
              </a:rPr>
              <a:t>說明</a:t>
            </a:r>
            <a:endParaRPr lang="zh-TW" altLang="en-US" sz="3600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1EA9A-18A0-47C1-9871-8A1807AEDEA7}" type="slidenum">
              <a:rPr lang="zh-TW" altLang="en-US" smtClean="0"/>
              <a:pPr/>
              <a:t>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2212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781" y="1916832"/>
            <a:ext cx="5699670" cy="4275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8.</a:t>
            </a:r>
            <a:r>
              <a:rPr lang="zh-TW" altLang="en-US" dirty="0" smtClean="0"/>
              <a:t>國小校務系統操作畫面</a:t>
            </a:r>
            <a:r>
              <a:rPr lang="en-US" altLang="zh-TW" dirty="0" smtClean="0"/>
              <a:t>(1)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1EA9A-18A0-47C1-9871-8A1807AEDEA7}" type="slidenum">
              <a:rPr lang="zh-TW" altLang="en-US" smtClean="0"/>
              <a:pPr/>
              <a:t>7</a:t>
            </a:fld>
            <a:endParaRPr lang="zh-TW" altLang="en-US" dirty="0"/>
          </a:p>
        </p:txBody>
      </p:sp>
      <p:sp>
        <p:nvSpPr>
          <p:cNvPr id="6" name="橢圓 5"/>
          <p:cNvSpPr/>
          <p:nvPr/>
        </p:nvSpPr>
        <p:spPr>
          <a:xfrm>
            <a:off x="5375441" y="3032956"/>
            <a:ext cx="360040" cy="36004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1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004048" y="2914341"/>
            <a:ext cx="2232248" cy="4786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539551" y="908720"/>
            <a:ext cx="79621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>
                <a:solidFill>
                  <a:srgbClr val="C00000"/>
                </a:solidFill>
              </a:rPr>
              <a:t>教職員與學生到 國小校務系統註冊</a:t>
            </a:r>
            <a:r>
              <a:rPr lang="en-US" altLang="zh-TW" sz="2400" b="1" dirty="0" smtClean="0">
                <a:solidFill>
                  <a:srgbClr val="C00000"/>
                </a:solidFill>
              </a:rPr>
              <a:t>:</a:t>
            </a:r>
          </a:p>
          <a:p>
            <a:pPr lvl="1"/>
            <a:r>
              <a:rPr lang="zh-TW" altLang="en-US" sz="2400" b="1" dirty="0" smtClean="0">
                <a:solidFill>
                  <a:srgbClr val="0070C0"/>
                </a:solidFill>
              </a:rPr>
              <a:t>集中化平台</a:t>
            </a:r>
            <a:r>
              <a:rPr lang="en-US" altLang="zh-TW" sz="2400" b="1" dirty="0" smtClean="0">
                <a:solidFill>
                  <a:srgbClr val="0070C0"/>
                </a:solidFill>
              </a:rPr>
              <a:t>:http</a:t>
            </a:r>
            <a:r>
              <a:rPr lang="en-US" altLang="zh-TW" sz="2400" b="1" dirty="0">
                <a:solidFill>
                  <a:srgbClr val="0070C0"/>
                </a:solidFill>
              </a:rPr>
              <a:t>://</a:t>
            </a:r>
            <a:r>
              <a:rPr lang="en-US" altLang="zh-TW" sz="2400" b="1" dirty="0" smtClean="0">
                <a:solidFill>
                  <a:srgbClr val="0070C0"/>
                </a:solidFill>
              </a:rPr>
              <a:t>eschool.tp.edu.tw</a:t>
            </a:r>
            <a:r>
              <a:rPr lang="en-US" altLang="zh-TW" sz="2400" b="1" dirty="0">
                <a:solidFill>
                  <a:srgbClr val="0070C0"/>
                </a:solidFill>
              </a:rPr>
              <a:t>/</a:t>
            </a:r>
            <a:endParaRPr lang="en-US" altLang="zh-TW" sz="24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10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" y="1052736"/>
            <a:ext cx="9036938" cy="425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國小校務系統操作畫面</a:t>
            </a:r>
            <a:r>
              <a:rPr lang="en-US" altLang="zh-TW" dirty="0" smtClean="0"/>
              <a:t>(2)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1EA9A-18A0-47C1-9871-8A1807AEDEA7}" type="slidenum">
              <a:rPr lang="zh-TW" altLang="en-US" smtClean="0"/>
              <a:pPr/>
              <a:t>8</a:t>
            </a:fld>
            <a:endParaRPr lang="zh-TW" altLang="en-US" dirty="0"/>
          </a:p>
        </p:txBody>
      </p:sp>
      <p:sp>
        <p:nvSpPr>
          <p:cNvPr id="6" name="橢圓 5"/>
          <p:cNvSpPr/>
          <p:nvPr/>
        </p:nvSpPr>
        <p:spPr>
          <a:xfrm>
            <a:off x="2502288" y="1661412"/>
            <a:ext cx="702119" cy="68806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2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3923928" y="2148161"/>
            <a:ext cx="1152128" cy="3016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653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4" t="5317" r="35548" b="12810"/>
          <a:stretch/>
        </p:blipFill>
        <p:spPr bwMode="auto">
          <a:xfrm>
            <a:off x="2097702" y="980727"/>
            <a:ext cx="4562530" cy="5205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1EA9A-18A0-47C1-9871-8A1807AEDEA7}" type="slidenum">
              <a:rPr lang="zh-TW" altLang="en-US" smtClean="0"/>
              <a:pPr/>
              <a:t>9</a:t>
            </a:fld>
            <a:endParaRPr lang="zh-TW" altLang="en-US" dirty="0"/>
          </a:p>
        </p:txBody>
      </p:sp>
      <p:sp>
        <p:nvSpPr>
          <p:cNvPr id="6" name="橢圓 5"/>
          <p:cNvSpPr/>
          <p:nvPr/>
        </p:nvSpPr>
        <p:spPr>
          <a:xfrm>
            <a:off x="2502288" y="2425060"/>
            <a:ext cx="702119" cy="68806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3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3275856" y="2142027"/>
            <a:ext cx="2808312" cy="12541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3332440" y="3933056"/>
            <a:ext cx="2679719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126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5002</TotalTime>
  <Words>763</Words>
  <Application>Microsoft Office PowerPoint</Application>
  <PresentationFormat>如螢幕大小 (4:3)</PresentationFormat>
  <Paragraphs>131</Paragraphs>
  <Slides>33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34" baseType="lpstr">
      <vt:lpstr>Office 佈景主題</vt:lpstr>
      <vt:lpstr>臺北市教育局單一簽入SSO教育訓練操作說明</vt:lpstr>
      <vt:lpstr>教育部統合視導訪視教育局指標說明</vt:lpstr>
      <vt:lpstr>單一簽入的好處是？</vt:lpstr>
      <vt:lpstr>臺北市教育局單一簽入註冊方式</vt:lpstr>
      <vt:lpstr>臺北市教育局單一簽入位置</vt:lpstr>
      <vt:lpstr>PowerPoint 簡報</vt:lpstr>
      <vt:lpstr>8.國小校務系統操作畫面(1)</vt:lpstr>
      <vt:lpstr>國小校務系統操作畫面(2)</vt:lpstr>
      <vt:lpstr>PowerPoint 簡報</vt:lpstr>
      <vt:lpstr>國小校務系統操作畫面(3)</vt:lpstr>
      <vt:lpstr>國小校務系統操作畫面(4)</vt:lpstr>
      <vt:lpstr>PowerPoint 簡報</vt:lpstr>
      <vt:lpstr>PowerPoint 簡報</vt:lpstr>
      <vt:lpstr>PowerPoint 簡報</vt:lpstr>
      <vt:lpstr>到MAIL確認是否收到歡迎註冊的信件</vt:lpstr>
      <vt:lpstr>臺北市104年度線上資料庫</vt:lpstr>
      <vt:lpstr>PowerPoint 簡報</vt:lpstr>
      <vt:lpstr>如何使用教育部教育雲呢？</vt:lpstr>
      <vt:lpstr>開始使用OpenID註冊教育雲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教育部的MAIL</vt:lpstr>
      <vt:lpstr>在教育部的雲端MAIL設定自動轉寄</vt:lpstr>
      <vt:lpstr>從教育部MAIL自動轉寄過來的信件</vt:lpstr>
      <vt:lpstr>臺北市單一簽入線上教學資源</vt:lpstr>
      <vt:lpstr>資料來源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許士彥</cp:lastModifiedBy>
  <cp:revision>274</cp:revision>
  <cp:lastPrinted>2015-09-07T05:21:04Z</cp:lastPrinted>
  <dcterms:created xsi:type="dcterms:W3CDTF">2014-06-06T01:32:28Z</dcterms:created>
  <dcterms:modified xsi:type="dcterms:W3CDTF">2015-09-07T05:32:25Z</dcterms:modified>
</cp:coreProperties>
</file>