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7:06:59.76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C35B2D-87DF-4813-840B-5BBDD5F0F247}" emma:medium="tactile" emma:mode="ink">
          <msink:context xmlns:msink="http://schemas.microsoft.com/ink/2010/main" type="inkDrawing" rotatedBoundingBox="6316,15503 9527,15430 9573,17438 6362,17511" hotPoints="9523,16640 7780,17507 6032,16648 7776,15781" semanticType="enclosure" shapeName="Ellipse"/>
        </emma:interpretation>
      </emma:emma>
    </inkml:annotationXML>
    <inkml:trace contextRef="#ctx0" brushRef="#br0">1606 0 43,'0'0'-18,"0"0"134,-1 0-69,-3 0-26,1 0 8,1 0 0,0 0-6,0-1-4,0 0 2,-1 0-8,0 1-1,-1 0 2,0 0-2,1 0-2,-2 0 2,-1 0 5,-2 0-5,0 0 0,-2 0 1,1 0-1,1 0-3,-5 0-2,-2 0 3,2 3-3,-4 3-1,1-1 0,1 0 1,0-2-2,-3 2 4,0-4-1,2 3-5,-3-1 3,1-1 3,0 2-4,1-1-1,0-2 2,-1 1-3,1 1-3,-4 1 3,3-2-1,-1 1-3,3 1 3,-2 0 2,0 0-3,1 0 1,-2-2 1,-1 3-1,0 0-3,2 1 5,-2 1-2,-1 1-3,1 0 3,-1 0 1,-1 3-3,1 0-2,0 3 4,1-1-2,-2-1-2,0 0 4,-1 2 1,-3 1-5,1-2 2,1 3 3,-4-3-4,0 2 1,-2 1 2,1-1-2,-1 0-1,1 0 3,5 1 1,0-1-6,-1 2 6,3-1-2,1 2-1,-2-1 0,2 2 1,4-1 0,-4 0-2,6-1 1,-4-2 3,4 3-5,-1 0 2,-2 1 2,3 2-2,-1 0-1,2-2 3,2 4-2,-3-5-1,2 3 2,0-1 1,-1 0-4,4-2 5,0 6-2,-1-6-3,-2 2 1,2 0 2,-1 0-1,0 3-1,1-4 2,1 3 3,1-3-6,2-2 2,0 3 4,-1-4-5,2-1 2,2 2 1,3 0-2,-3 0-1,3 1 3,-2 0 0,-1 1-4,4 3 3,-3-5 2,2 6-4,-1-4 0,1 0 3,0 2-2,1 0-1,0-1 3,0 1-1,0 0-3,1-2 2,3 0 3,1-1-4,1 0 1,1 0 3,1 1-3,0-1 0,2 2 3,1-1-1,1 0-4,2 4 5,-1-1-1,4-1-3,-1 1 2,2-1 1,-1 0-1,1-3-3,4-1 5,3-1 0,-2-1-4,6-1 3,1 4 1,0 0-1,4-5-2,1 5 3,-1-6-1,2 0-2,-3 2 3,4-1-1,-3 0-3,0-1 3,1-1 0,-2 1-4,1-3 2,2 0 3,-2 2-2,1 1-2,-1-2 4,-1-2-2,3-2-2,-3 2 4,-1-4 0,1 4-3,0-3 1,0-2 3,-1 0-1,4 0-3,-1-1 3,2 0 2,0 2-4,1-4 1,1 2 1,0 0-3,2-2 0,0 0 3,-3 0-2,2 0-2,0 0 3,-2 0-1,-1 0-2,-2 0 2,3 0 2,-1-2-4,0-4 1,1 2 2,-2-1-2,-1-1-1,2 1 4,-3-3 0,0 0-5,-2 2 4,1-1 2,-5 2-4,0-3 0,2 0 2,1 0-1,-1-2-1,1-1 3,1 0-1,-3-1-3,2-2 1,-1 2 3,-1 1-4,1-1 0,-2-1 3,2 1-2,-1 0 0,1-1 3,0-3-2,2 1-3,-2-4 4,1-3 0,0 2-3,2 1 1,0 0 2,-6 0-2,-1 1-1,-1 0 3,-2 0 0,-1 1-5,2 0 4,-4-1 1,-3 1-3,2 0 1,1-1 3,-3 0-4,7 1 1,-5-4 2,-2 2-1,-2 2-2,-2-1 1,-2 3 2,0 0-3,-3 2 0,0-2 5,-1 0-5,-3-2 1,3 1 0,-3-1 1,1 0-3,-3-1 3,0 1 0,1-1-2,-2-1-1,4-1 5,-3 4-4,1-4 0,0 4 3,-1 3-1,0-2-3,-1-2 2,-1 3 3,0-1-5,0 0 2,0-1 2,0 2-2,0 2-2,-1-2 4,-1 1-1,-2-1-3,0 0 3,2 0 0,-4 1-3,2 0 2,1 0 2,-1 0-3,0 0 1,-3 1 1,0-1 0,-1 1-3,1 1 3,2-1 0,-3 1-5,-2-2 5,2 1 2,-2 1-1,-2 0-4,1 2 4,-1-1-1,-3 3-4,3-3 5,-1 2-1,2 2-2,-2 1 1,2-3 2,0 0-2,-3 0-1,1 1 2,2 1 0,-2-2-3,2 3 2,3-2 3,0 1-5,0 4 1,-3-7 4,0 5-4,1-2 0,-2 1 3,1-1-1,0 2-3,-1-2 4,1 4 1,0-3-6,0 1 2,-2 0 5,0 0-4,-2 0-2,3-1 4,-3 1-1,-1 1-5,1-2 5,-2 4 1,-1-3-6,1 2 4,2 0 1,-2 1-2,1 0-1,0 1 3,-5 0 0,1 0-4,-1 0 3,1 0 1,-2 0-3,-1 0 2,-3 0 1,0 0-2,-3-2-1,-2 1-2,2 0-1,-7 1-4,-2-3 0,-1 3-2,-4 0-6,2 0 0,2 0-1,-2 5-9,0-1-7,-6 3-10,-2 0-31,-5 0-56,-4 2-137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6:59:54.65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772885-06E2-403D-9AE6-FBA8F0FAC9F1}" emma:medium="tactile" emma:mode="ink">
          <msink:context xmlns:msink="http://schemas.microsoft.com/ink/2010/main" type="inkDrawing" rotatedBoundingBox="13457,15053 13479,15819 13093,15829 13071,15063" semanticType="callout" shapeName="Other"/>
        </emma:interpretation>
      </emma:emma>
    </inkml:annotationXML>
    <inkml:trace contextRef="#ctx0" brushRef="#br0">12 0 60,'0'0'42,"-2"0"-35,0 0 142,0 0-103,2 0-9,0 0 12,0 0-12,0 0-1,0 0 1,0 0-9,0 0-7,0 0 6,0 0-3,0 0-2,0 1 0,0 0 0,0-1-6,0 1-4,0 5 1,0 1-4,6 6 1,1 9 4,1 0-2,4 3-7,-1 3 2,4-4 3,3 2-6,2 0 0,2-2 0,0-2-3,0-2-2,1-2 5,0-2-2,0 0-2,3-3 0,-2 0 3,-3-3-3,-3 1-1,-1-4 3,-4-1 0,-3-2-4,-6-3 4,-1 0 1,-3 0-5,1-1 4,-1 0 2,0 0-3,0 0 2,0 0 2,0 0 0,0 0-2,0 0 2,0 0-2,0 0-2,0 0 1,0 0 1,0 0-4,0 3-1,0-2 5,0-1-3,0 0-3,0 0 5,0 0 1,0 0-5,-4 3 2,-3-1 3,0-2-3,0 3 0,-1 0 1,0 2 0,-2-1-4,0 4 5,-3 0 0,1 0-5,0 1 3,-3 5 2,-3 0-4,-3 6-1,2 1 5,2 2-3,-3-1-2,4 0 5,0 0-2,1-3-3,-2 1 2,5-1 3,1-1-6,2-2 0,2-5 1,1 1-4,-1-3-4,2-2 3,2 0-3,0-2-7,-1-4-2,3 1-1,-2-1-5,-2 2-6,1 2-13,-2 1-14,-1-1-39,-4-4-74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7:00:27.39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DE129A-B544-425A-8BC4-49736A867071}" emma:medium="tactile" emma:mode="ink">
          <msink:context xmlns:msink="http://schemas.microsoft.com/ink/2010/main" type="inkDrawing" rotatedBoundingBox="15467,9744 17353,10216 16972,11742 15086,11271" hotPoints="17036,10814 16152,11698 15268,10814 16152,9930" semanticType="enclosure" shapeName="Circle">
            <msink:destinationLink direction="with" ref="{DCD1A361-A12D-4660-805C-836BF769AA1A}"/>
          </msink:context>
        </emma:interpretation>
      </emma:emma>
    </inkml:annotationXML>
    <inkml:trace contextRef="#ctx0" brushRef="#br0">910 49 2,'-4'0'64,"0"-4"48,2-1-48,-4-1-28,1 2 9,-2 1-4,0 0-12,-1 0-4,4 1 1,0-2-4,-3 3-5,1-4-1,-1 4-4,3 1 0,-1-2-3,1 2 1,-2-2-4,-2 1 2,0-1 1,-2 2-1,2 0-2,-4 0 1,1 0 2,0 0-4,-1 0 0,-2 0 2,2 0-2,-2 2-4,2 1 4,-3 1-1,4 0-3,-3 1 3,1-1 0,0 2-3,1 0 0,0-1 1,-1 0 1,0 0-1,-1 3 3,-5 1-1,1-3-4,1 3 4,-1-1 0,0-1-1,0 4-3,1-1 7,-1-2-6,1 2-1,1 1 3,1 1 0,0-1-5,1 2 4,1-1 0,0-1-3,1 0 1,0 0 4,-2-1-4,3 0-1,-4 3 3,3 0 1,-3 1-6,0 3 5,3 0-2,-3-1 0,2-1 0,1 1 0,1-1 0,0 0 0,0 0 0,-1 0 1,0 2-1,-1-1 0,4-1 2,-1 2-5,3-1 3,-1-1 2,1 2-3,1-3 1,-1 2 1,3-3 0,1 0-4,2 4 4,-2-5 1,3 3-3,-3 0 1,-1-3 2,1 5-2,-1-1-1,1 0 4,2-1-3,1 3 0,0 0 0,0-3 2,0 4-4,0-3 2,0 2 2,1 0-2,5 1-2,1-1 5,-2 1-3,1-1-2,-1-3 4,3 5 0,1-1-4,-1 2 2,0 0 3,-1 0-3,1-1 0,-1-1 3,0 0-1,-1-1-4,1-1 4,0 1 0,1 0-4,0-2 3,1 2 1,2 1-1,-2-2 0,2 2 1,0-1-2,3 1-1,-2-1 4,2-1-2,1 1-2,-2-3 1,2-1 3,0 1-2,3-1-2,1 0 4,0 1-2,2 1-3,1 0 3,-2-4 2,5 1-5,-2-3 2,0-1 4,3 1-4,-1 1-1,-1 0 4,2-2-1,-1-1-4,3 0 4,-3-2 1,1 1-2,0 0 0,0-1 2,2 0 0,0-2-3,3 4 3,-1 0-1,-2-1-3,0-3 4,-2 1 0,0-2-3,0-1 2,0 1 2,0-1-4,-4-2 0,-2 4 2,2-4 0,-1 0-4,-1 0 5,2 0-1,-3 0-3,0 0 3,-1 0 2,1-4-3,1 2 0,0-3 3,1 0-2,3 2-3,-3-2 4,3-4-1,-1 2-4,-1-3 3,0 1 3,-3-1-4,1-1 0,-1 4 1,-1-4 0,0 2-3,2 0 4,-2-2 0,-3 4-4,3-2 2,-2 1 3,-1-3-4,4-1 1,-2-1 2,-4 0-1,4-2-3,-2 4 4,0-2-1,-2-1-1,1 0 0,-2 0 3,3 1-3,-4-2 0,0 1 2,2 0-1,-7-1-3,3 1 4,-1-2 0,0 3-4,0 0 3,-1-1 2,-2 2-4,4-2 1,-5 0 2,1 0-1,1 0-4,-2-1 6,-2 2-2,3 1-2,-1-2 1,-3 0 2,3-2-2,-2 0-1,-1 0 2,-1 0-1,0 2-1,3-3 2,-3 1 1,1 3-4,0-2 2,-1-2 2,0 4-2,0-2-2,0 1 5,0 1-2,0-3-4,0 2 5,0-1 0,-2 3-4,-1-3 3,0 1 3,-1-3-4,1 2-2,1 1 6,-1 2-2,0-1-5,-2 2 6,3 0 0,-2-1-5,0 1 3,-1 1 2,-1-1-4,-3-1 0,2 0 4,-1 1-3,-2-1-2,2 2 4,0 0 1,-1-2-6,0 3 3,1 0 4,0-2-5,-1 4 1,-3-6 1,4 4 0,0-1-3,-1 1 3,0-1 0,3 1-1,-3 2 0,2 0 2,-3-2-3,2 1 0,0-1 4,0-1-3,1 2-3,-2-1 5,0 1 0,3-1-5,-3 1 3,2-1 4,-3 0-6,1 2 2,1 0 1,-3-1 0,4 1-4,1 1 5,-4 0 0,-1-1-5,2 5 3,-1-4 4,-1 1-5,2-1-2,-4 1 6,2 2-3,2-1-3,-4-1 5,5-1-1,-4 4-4,0-3 5,2 1 0,-1 3-3,4-3-1,-2 0 4,3 0-2,0 1-3,-3 0 6,3-1-2,1 3-3,0-2 2,0 0 4,-1-1-7,-1 3 1,2 0 5,2 1-3,3 0-3,0-2 5,0 1-2,-3 1-3,1 0 4,-3 0 2,4 0-5,1 0 0,0-1 3,-3-1-2,3 2-2,0 0 4,-2 0-1,2 0-3,0 0 0,0 0 6,0 0-9,0-1 0,0 1-1,0-1-1,0 1-6,0 0 1,0 0-4,0 0-9,0 0-2,0 0-2,0 0-13,0 8-18,-3 0-29,-11-3-91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7:07:35.78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266800-B221-48C1-9960-7AF3294E960A}" emma:medium="tactile" emma:mode="ink">
          <msink:context xmlns:msink="http://schemas.microsoft.com/ink/2010/main" type="writingRegion" rotatedBoundingBox="14970,10005 15308,10005 15308,10433 14970,10433"/>
        </emma:interpretation>
      </emma:emma>
    </inkml:annotationXML>
    <inkml:traceGroup>
      <inkml:annotationXML>
        <emma:emma xmlns:emma="http://www.w3.org/2003/04/emma" version="1.0">
          <emma:interpretation id="{D628533A-CC5B-40B7-9FCE-D738B91CBE28}" emma:medium="tactile" emma:mode="ink">
            <msink:context xmlns:msink="http://schemas.microsoft.com/ink/2010/main" type="paragraph" rotatedBoundingBox="14970,10005 15308,10005 15308,10433 14970,10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7A822B-D68D-4B1A-A825-E2A08D64A1CF}" emma:medium="tactile" emma:mode="ink">
              <msink:context xmlns:msink="http://schemas.microsoft.com/ink/2010/main" type="line" rotatedBoundingBox="14970,10005 15308,10005 15308,10433 14970,10433"/>
            </emma:interpretation>
          </emma:emma>
        </inkml:annotationXML>
        <inkml:traceGroup>
          <inkml:annotationXML>
            <emma:emma xmlns:emma="http://www.w3.org/2003/04/emma" version="1.0">
              <emma:interpretation id="{ED9B527F-181C-4CF5-A972-BA76883F0366}" emma:medium="tactile" emma:mode="ink">
                <msink:context xmlns:msink="http://schemas.microsoft.com/ink/2010/main" type="inkWord" rotatedBoundingBox="14970,10005 15308,10005 15308,10433 14970,10433"/>
              </emma:interpretation>
            </emma:emma>
          </inkml:annotationXML>
          <inkml:trace contextRef="#ctx0" brushRef="#br0">0-2 76,'2'0'4,"0"1"119,-1-1-49,0 0-45,4 0 3,0 0-2,2 0-5,-2 0-4,1 0-5,-1 0 3,-2 0 2,-2 0-6,1 0 2,-1 0 2,2 0 0,-1 0-3,1 6 2,-1-2 3,0 4-7,0 0 0,-2 0 1,0 2-4,0 1 0,2 0-4,3 2 2,1-1-4,1 3 3,1 0 0,2 1-4,-1-1 0,6 2 3,-1 0-3,3 1 1,-2 2 0,-2-2-3,1 5-2,1-2 4,1-1-1,-1 2-5,0-4 4,0-2 2,-1 0-7,-2-4 3,-2-1 3,1-1-3,-6-5-3,1 0 7,1-4-2,-6 1-4,0-1 2,-1-1 2,0 2-3,0-2 0,0 0 2,0 0-2,0 0-5,0 0 6,0-3-6,0 0-6,0-2 4,-2 0-4,2 0-5,0 1-2,-3 1-1,1-2-8,0 1-11,-1 1-12,-4-1-32,-1-2-83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7:07:35.22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A03C8B-89D1-44AE-8134-2CFB6DAA81A8}" emma:medium="tactile" emma:mode="ink">
          <msink:context xmlns:msink="http://schemas.microsoft.com/ink/2010/main" type="inkDrawing" rotatedBoundingBox="9587,16370 14772,9920 15290,10337 10105,16787" shapeName="Other"/>
        </emma:interpretation>
      </emma:emma>
    </inkml:annotationXML>
    <inkml:trace contextRef="#ctx0" brushRef="#br0">-8 6324 15,'-2'1'5,"2"-1"0,-2 0 3,1 0 19,1 0 1,-1 0-14,1 0-4,0 0 0,0 0 5,0 0 2,0-2-8,0 0 0,0-3 1,0 3 0,0 2 1,0 0 6,0 0 4,0 0-4,0 0 4,0 0 0,0 0-4,0 0 0,0 0 3,0 0-9,0 0 0,0 0 0,0 0-2,0 0-3,0 0 1,0 0-2,0 0-1,0 0 1,0 0-1,0 0 0,0 0 1,0 0-1,0 0-2,0 0 2,0 0 1,0 0 2,0 0-2,0 0 4,0 0-2,0 0-2,0 0 0,0 0 2,0 0-1,0 0-3,0 0 3,0 0-3,0 0-3,0 0 2,1-2 2,3-1-3,6-2 6,-2-2 1,3-3-2,2 0-2,5-3 6,3-2 0,-1-1-6,6-6 5,3 1-3,3-5-3,1-1 3,1 1-2,3-2 0,1 0-1,9 0 4,-3-3-4,3 2-1,4-1 2,-1-3 2,6 2-4,-4-5 2,4-3 1,-3 0-2,1-2-3,-1-1 6,2 1-3,-5-2-3,1-1 5,-2-3-2,4 1-3,-1-1 3,0 0 1,1 4-4,-2-1 2,0-3 1,4 4-1,-2-7-3,3 0 5,-1-5-1,1 2-4,5-4 4,-1 2 2,1-2-5,0-1 2,-2 1 1,-1-2 0,1 1-3,-2 0 3,2 1 0,-1-3-3,3-1 3,2-5 3,0-4-5,2 0 0,3-4 2,2 1 0,0-1-2,1-2 3,-2-1-1,0 1-3,-3-1 2,3 1 1,-4 0-4,-3-1 1,-4 0 3,-3 2-3,-4-3-1,-2 4 3,3-2-1,1 1-1,-1 0 1,1-1 0,0 1-3,1 1 3,0-2 1,2 1-2,0-1 0,-3-3 4,2 0-1,-2 3-5,1-3 4,-1 5 0,-3-1-4,4 1 2,-5 0 2,1-3-2,-1 0-2,2 1 5,-2-1-2,2 1-3,-1 0 3,-3 1 0,0 1-3,0 3 1,-2 5 3,-3 2-2,-2 4-1,-6 5 3,-3 3-1,-3 2-3,0 1 2,1 0 2,-3 2-4,0 0 2,0 3 3,-4 1-3,-1 0-1,-3 1 2,0 3 1,-2 3-5,-2 2 4,1 5 1,-3-2-4,1 4 2,-5 4 3,0 3-4,0 2 0,-4 2 4,0 1-3,-2 3-2,-1 2 3,-1 4 1,0 1-3,0 2 2,0 3 2,1-5-4,-1 5 0,0 0 3,0-2 0,0-2-6,2 2 4,1-4 1,-2 1-5,2-1 4,-1 0 2,0 0-4,0 0 1,1 0 3,0 1-2,0 1-3,-3 1 5,1 1-1,-1 2-3,0 0 3,0 0 2,0 0-5,0 0 1,0 0 3,0 0-3,1-2-2,1 2 5,-2 0-2,0-1-3,0 1 3,0 0 3,0 0-5,0 0 1,0 0 4,0 0-3,0 0-3,0 0 5,0 0-1,0 0-3,0 0 3,0 0 2,0 0-5,0 0 1,0 0 3,0 0-2,0 0-2,0 0 3,0 0 0,0 0-3,0 0 2,0 0 2,0 0-3,0 0-1,0 0 4,0 0-2,0 0-3,0 0 6,0 0-2,0 0-2,0 0 1,0 0 3,0 0-3,0 0-1,0 0 3,0 0-1,0 0-3,0 0 6,0 0-4,0 0-2,0 0 4,0 0 2,-3 0-4,-5 1-2,-4 3 4,-2 4-5,-1 1 0,-3 1 5,-2 0-2,-5 4 0,0 1 0,-3 1 0,-2 3 0,0-3-2,0 0 2,2-1 0,2 0-1,0 0 4,3-4-3,4-1-2,3-4 2,5 4 0,0-5-2,4 1 1,3-4-1,-1-2-3,3 0-2,1 0 2,-1 0-2,2 0-5,0 0 3,0 0-2,0 0-4,0 0-2,0 0-3,0 0-8,2-1 2,3-6 0,1 0-12,2 1-12,0-2-17,0 2-33,-1 1-42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6:52:02.1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07FA96-81A9-4872-9C9E-698C53DE83C4}" emma:medium="tactile" emma:mode="ink">
          <msink:context xmlns:msink="http://schemas.microsoft.com/ink/2010/main" type="inkDrawing" rotatedBoundingBox="8753,8081 15851,8147 15829,10541 8731,10475" hotPoints="16116,9496 12223,10499 8345,9442 12238,8439" semanticType="enclosure" shapeName="Ellipse"/>
        </emma:interpretation>
      </emma:emma>
    </inkml:annotationXML>
    <inkml:trace contextRef="#ctx0" brushRef="#br0">3519 15 26,'0'0'3,"0"0"142,0 0-81,0 0-45,0 0 22,0 0-7,0 0-9,-2-3-4,-1 0 0,3 2-6,-1 0-2,-1-1 3,2 0-3,-4 2-3,1-1 2,-2 0-2,2 1-2,-4-1 0,1 1 1,0 0-6,-5 0 2,0 0 2,-2 0-5,-1 0 1,-1 0 3,0 0-2,-3 0-3,-1 0 3,0 0 3,0 0-3,2 1 2,1 0 1,-3-1-3,0 3 1,0-1-1,-3-1 1,1 0-3,-1-1 2,1 4 0,-1-4-4,-1 2 3,-1-1 0,0 2-2,-2-2 0,1 3 2,-3-3-2,0 0-1,-2 1 2,-1 2-1,2-1-1,-5 1 1,0 1 2,1 0-3,-2 0 0,-2 0 2,0 1-1,-4-1-3,-1 1 5,1 1-1,0 1-2,-4 1 0,1-1 4,2-2-4,-5 2 0,5-3 2,1 3-1,1-1-2,1-1 4,2 0 0,0 1-4,3-1 3,0-1 1,0 2-3,4-1-1,-3-1 2,3 0 1,-2 1-4,-2 1 2,-1-1 3,-1 2-6,-3 0 3,-2 4 2,-2-1-4,-5 3 2,2 1-1,-3 1 2,-2-1-3,1 3 4,-1 0-3,-1 1 1,5 0 0,-3 1 1,4-2-1,1 4-1,5-2 11,1-1-13,1 0-4,-1-1 8,0 1-1,-1-1-3,-2 2 3,1 1 3,1 1-6,1-2 3,-1 3 1,3 0-1,-4-1-3,4 1 5,1 0-1,0 0-4,3 1 4,5-1 1,0-2-4,4 1 0,2-2 4,-1 4-1,1-1-5,-3 0 8,5 2-3,-1 0-3,-1-2 2,6-1 3,-2-1-5,5-2-1,-1 2 6,0 1-3,1 3-2,-4-2 4,1 2-1,2 1-4,2-3 4,1-4 2,4 1-6,-2-1 1,3 0 3,1 1-2,-1-1-3,5 1 5,-1-1 1,2-1-5,0 2 2,0 2 1,7-2-1,2 1 1,1 0 3,3-1-1,0 0-4,1-1 6,1 2-2,1-2-5,2 1 6,4 1 0,0-1-3,2 0 2,5 1 2,-2 2-4,6-3 0,-1 0 3,2 2-1,0-3-2,1 2 2,2-1 1,1-1-3,1 0-1,3 0 5,-1 0-2,3-2-2,-3 1 3,1-2 0,2-1-5,-1-1 2,4-1 3,1-2-4,1 0 2,1-1 2,-1-1-2,1 2-2,0-3 5,-1 2-2,-1 1-4,3-3 3,-6 2 3,5-2-4,-2 2 1,2 1 2,2-1-1,0-1-2,1 1 2,-1-1 0,-2 0-3,1-3 2,-4 4 3,-1-7-5,1 6 0,-4-2 4,4-2-2,-2 0-3,1 2 5,-1 4-2,0-5-4,0 3 6,1-2-1,1 0-3,2-1 2,3 0 2,-1 1-3,-2-2-1,2 1 5,-1 1-1,3-2-5,1 0 4,2 1 2,-3-2-4,-1-1 0,1-1 4,0 2-3,-1-1-2,3-1 3,-2-1 0,-3-1-4,-2 0 4,0 1-1,1 0-2,2-1 1,1 0 4,0 0-4,-1 0 0,0 0 2,1 0-2,5 0-2,-4 0 4,3 0 0,2 0-4,-4 0 2,-2-4 3,-1-3-3,-1 2 0,-1-3 3,-1 3-4,3-1 1,-5 1 1,-1 0 1,0-1-5,2 1 4,-2 0 1,0 1 0,0 0-4,-1-1 6,2-1-3,0-1-2,2 3 2,-1-2 1,0-1-3,5 0 1,0-1 3,3 1-2,-7-2-3,4 3 4,-3 0 0,-3-2-4,5 0 3,-5-1 0,-1 0-3,0-2 3,0 2 3,-4-1-5,4 1 1,-4 0 3,2 1-2,-1-2-3,2-1 3,-3 4 3,2-2-6,-2 0 2,-1 1 4,1-1-4,-2 2 1,1-3 3,2 2-1,-1-3-3,-3-2 3,-1 3 0,2-1-4,-3 0 2,1-1 2,0 1-4,1 0 1,-5 1 4,1 0-4,-1-1-3,-4 3 5,-2-3 0,0-2-4,1 3 3,0-3 1,-2 2-2,3-1-1,-4 0 2,0-1 1,1 0-3,-1 1 2,-2-2 1,0-1-5,3-2 5,-4-1 0,3 1-3,-3 0 0,0 2 3,-5 1-1,1-1-4,-2-1 5,1 0 0,-1 0-5,-2-2 4,2 3 2,-2-2-5,0-2 2,-2 1 2,-1-2-2,-3-1-2,-3 4 5,2-2 0,-3 3-4,-2-2 2,0 0 2,-2 2-3,0 0-2,0 0 5,0 2-2,0-1-3,0 0 4,0-1-1,0 0-4,0-1 4,-1-1 2,-3 3-5,1-1 1,-4-3 3,1 1-2,-1 0-3,-3 2 6,1-1-1,-1 3-4,-2-3 2,-3-1 2,1 3-4,0-1 2,1 2 2,-1 0-1,-1-3-4,0 2 6,-1-3-3,-3 2-2,1 1 3,0-1 2,0 1-5,1 0 2,-1 0 4,0 0-3,-1-1-4,1 2 6,-2 1 0,1-2-5,-2 0 3,2 3 3,-1-1-4,0 3 0,-1-3 2,-1 1-1,0 0-3,0 0 5,2 3-1,-2-3-4,0 0 3,-1 2 3,-1-2-5,1 0 1,-4 3 2,2-1 0,-2 2-5,-2 0 6,1-1 0,-1 0-6,-2 0 4,1 1 1,-5 0-3,7 0 0,-4 0 2,2 0 1,3 0-3,-2 0 2,2 1 2,1 0-5,-1 1 2,-1-4 3,0 3-4,-1-2 0,-1-2 3,0 3-2,1 0-2,-1 1 4,-1 1 0,-2 0-5,2 2 3,-3-5-7,2 3 21,1 0-28,1 0 20,0 1-4,-4 1-3,2 0 2,1-1 1,-5-1-4,3 1 2,-1 1 3,-3 0-6,3 0 3,-1-2 1,-6 6-2,-1-4 0,-2 2 2,-5 0-1,-2-1-3,-1 2 4,-5 0 1,-2 1-5,-2-2 2,-3 1 2,-1 1-2,1 0-1,1 0 1,5 0-2,-4 0-7,1 3-1,-5 4 1,-3 6-6,-6 3-1,-7 5-3,-8 6-11,-5 3-21,-7-5-39,-6-6-146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6:52:04.1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275A64-03A7-4B79-842F-C57118BE4B35}" emma:medium="tactile" emma:mode="ink">
          <msink:context xmlns:msink="http://schemas.microsoft.com/ink/2010/main" type="inkDrawing" rotatedBoundingBox="15829,9139 18828,8546 18855,8679 15856,9272" shapeName="Other"/>
        </emma:interpretation>
      </emma:emma>
    </inkml:annotationXML>
    <inkml:trace contextRef="#ctx0" brushRef="#br0">0 586 3,'3'3'0,"-1"-1"94,-2 0-25,2-2-35,-2 0 4,2 0-4,0 0-15,1 0 0,0 0 1,0 0-6,2 0 0,-2-2 3,-1 0 0,3-1-2,-4 0 3,-1 3-3,1 0-3,-1 0 5,0-1 1,0 1-3,2 0 2,-1 0-1,-1 0-2,0 0-2,1 0 0,-1-1-3,6-1-5,-1 1 4,2-4-2,4 0 0,1 1 2,5-2 2,0 0-1,0-2-2,1 0 3,1 1-2,5-3-4,0-2 2,4 0 2,2-2-6,2 4 1,3-6 4,5 0-5,-1 1 2,6-4 3,6 2 0,1 0-4,2 2 2,5-2 0,3 1-4,2-3 3,5 2 2,4 2-5,2 0 2,3 1 1,0-2-1,2 3-3,1-2 3,2 1 0,-1-1-4,-3 3 3,-4 0 2,-5 3-5,-1-1 1,0 0 3,0 1 0,4 1-5,-1-1 4,0-2 2,1 1-5,-4-1 2,0 4 5,-8 1-5,2 0-2,-7-1 4,-1 3-2,-4-1-3,-4 0 4,-8 2 0,-8 0-4,-4 2 2,-3-1 3,-4-1-4,-1 3 0,-3-1 4,-2 1-3,-2-1-2,3 1 4,-3 0 0,1-1-3,-4 1 2,-1 0 3,1-2-4,-3 2 0,0-1 4,-1 1-4,1 0-2,-4 0 5,3 0-1,-4-2-4,0 2 3,-1 0 2,0 0-3,0 0 0,0 0 1,0 0 0,0 0-3,0 0 6,0 0-2,0 0-4,0 0 4,0 0 1,0 0-5,0 0 1,0 0 2,0 0-7,0 0-5,0 0 0,0 0-5,0 0-13,0 0-9,-7 0-15,-3 0-25,-7 7-26,-9-3-58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6:52:11.27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A83115-2654-4493-85BB-E1AF8976DE59}" emma:medium="tactile" emma:mode="ink">
          <msink:context xmlns:msink="http://schemas.microsoft.com/ink/2010/main" type="writingRegion" rotatedBoundingBox="18535,8396 18958,8396 18958,9170 18535,9170"/>
        </emma:interpretation>
      </emma:emma>
    </inkml:annotationXML>
    <inkml:traceGroup>
      <inkml:annotationXML>
        <emma:emma xmlns:emma="http://www.w3.org/2003/04/emma" version="1.0">
          <emma:interpretation id="{B4D8A326-611E-4C53-A670-E66217338CDD}" emma:medium="tactile" emma:mode="ink">
            <msink:context xmlns:msink="http://schemas.microsoft.com/ink/2010/main" type="paragraph" rotatedBoundingBox="18535,8396 18958,8396 18958,9170 18535,9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922A0D-F2BB-480D-A5CB-FEAB9C586D3B}" emma:medium="tactile" emma:mode="ink">
              <msink:context xmlns:msink="http://schemas.microsoft.com/ink/2010/main" type="line" rotatedBoundingBox="18535,8396 18958,8396 18958,9170 18535,9170"/>
            </emma:interpretation>
          </emma:emma>
        </inkml:annotationXML>
        <inkml:traceGroup>
          <inkml:annotationXML>
            <emma:emma xmlns:emma="http://www.w3.org/2003/04/emma" version="1.0">
              <emma:interpretation id="{46282750-2EDB-4E7D-9526-AC1D7EE7F00D}" emma:medium="tactile" emma:mode="ink">
                <msink:context xmlns:msink="http://schemas.microsoft.com/ink/2010/main" type="inkWord" rotatedBoundingBox="18535,8396 18958,8396 18958,9170 18535,9170"/>
              </emma:interpretation>
            </emma:emma>
          </inkml:annotationXML>
          <inkml:trace contextRef="#ctx0" brushRef="#br0">30 9 2,'0'0'-2,"0"0"66,0-2 28,0 0-57,0 0 10,0 0 0,0 2-8,0-2-1,0 2-8,0 0-4,0 0 4,0 0-2,0 0-6,0 0 0,0 0 1,0 0-5,0 0-2,0 0 2,0 0-3,0 0-1,0 0-1,0 0 0,0 0-8,2 0 3,-2 0 2,4 7-1,1 1 1,-1 1 0,3-3-1,0 4-4,-2-1 4,3 0-1,-1 1-3,2 0 2,0 2 0,-1-3-2,2 3 0,1-3 1,0 2-2,2 1 1,1-1 8,1 3-11,-3-5-2,-1 1 5,0 1 1,-1-5-5,-1 3 3,4-1 3,-3-3-4,-1 2 1,2-2 1,1 3 2,2-1-5,-4 2 4,0 2 0,1-4-4,-3 1 1,3 1 3,1 0-3,-1-1-1,-1 0 3,1-1-2,0-5-3,-6 3 3,2-3 3,-4-2-6,-2 4 4,-1-4-1,0 0-1,0 0 1,0 0 3,0 0 1,0 0-5,0 0 3,0 0 1,0 0-5,0 0 1,0 0 3,0 0-3,0 0-1,0 0 3,0 0-2,0 0-2,0 0 4,0 0 0,0 0-2,0 0 1,0 0 3,0 0-4,0 0-1,0 2 4,0-2-2,0 0-4,0 0 6,0 0-1,0 0-4,0 0 2,0 0 4,0 0-5,0 0 0,0 0 3,0 0-2,0 0-2,0 0 4,0 0 0,0 0-4,0 0 4,0 0 1,0 0-4,0 0 0,0 0 4,0 0-3,0 0-3,-4 0 6,1 0-1,-1 0-5,1 0 3,-1 0 4,0 0-5,-1 0 1,-5 0 2,3 0-1,1 2-3,-3 3 5,1 3-1,-3 1-4,0 2 2,-4 3 4,-1 1-6,-2 5 1,-4-1 4,-1 3-3,0-1-3,-2 3 6,1-1-1,3-1-5,1 3 3,2-1 2,-1 1-3,2-2 0,4-3 3,-1-1-1,1-2-4,6-3 5,-3 0 0,2-4-3,5-1 2,0-3 1,2-2-3,1-2 0,0-2 3,0 3-2,-1-3-2,1 0 3,0 0 1,0 0-5,0 0 3,0 0 2,0 0-4,0 0-1,0 0 3,0 0-3,0 0-2,0 0 2,0 0-3,0 0-6,0 0 0,0 0-4,0 0-11,0-1-9,4-1-4,4-2-22,-1 0-36,-7-7-48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6:57:31.17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90AEDF-00D0-4B45-B42D-E0E5A0C9F5CF}" emma:medium="tactile" emma:mode="ink">
          <msink:context xmlns:msink="http://schemas.microsoft.com/ink/2010/main" type="inkDrawing" rotatedBoundingBox="8514,7528 13271,4829 13584,5380 8827,8080" semanticType="callout" shapeName="Other">
            <msink:sourceLink direction="with" ref="{6A98F0DE-F62D-40DB-8BE9-7F23F59BBD6F}"/>
          </msink:context>
        </emma:interpretation>
      </emma:emma>
    </inkml:annotationXML>
    <inkml:trace contextRef="#ctx0" brushRef="#br0">-9 2811 27,'0'0'118,"0"0"-34,0 0-65,0-6-2,0 3 9,0-3-2,0 1-8,0-2-6,0 0 3,0 0-2,0-3 2,0 1 0,5 1 1,-2 0 1,1-1-2,0 3 5,-3-2-5,2 0-1,1 1 0,0 0-1,-2-2-2,2 0 0,-3 0 0,3-1-3,0-2-1,2 0 1,2-2-3,-1 1-1,2-5 2,1-1 3,2-1-5,0-2 2,5 0 1,-1 1-1,1-5 1,-2 1 1,4 0-2,0-2-1,4-2 1,-1-1 0,4 1-2,0-2 2,1-2 0,2 2-2,1-1 1,-2 1 0,0 1 0,3-3-1,1 1 2,-1 0-1,3-4-2,2 0 3,-1-1 1,5-3-4,3 1 1,2 0 3,2-1-3,-1 2 0,5-2 3,1 1-2,1-2-3,2 2 3,2 2-2,-1-2 0,1 0 2,3 1 1,-4-2-3,0 4-1,0-2 3,0 2 0,2 0-4,0 1 5,0-2-1,0 0-2,0 1 0,-1-1 3,2 0-2,2 2-2,1 0 5,3 1-2,2 0-3,0 0 4,4 0-1,-1 2-2,1 0 1,-2 3 2,0-2-4,-3 3 1,0 2 4,-5-3-4,0 4-2,-3 2 4,-2-1-1,-1 4-2,1 0 0,-2 1 4,-2 0-5,2 2 2,-4 1 1,-2 1-1,0 0-2,-5 2 3,0-1-1,-4 3-3,1 2 3,-3-2 1,0 3-2,-3 0-1,1-1 4,-1 3-2,-1-3-4,1-1 6,0 3-1,1-1-3,0-2 2,-1 1 3,-1 1-5,-4-1 1,-2 0 2,-1 4-2,-1-3 0,-1 3 1,-1-1 1,3 0-3,-1-1 2,4 0 2,2 1-3,0-2 0,3 1 3,1-4-2,-1 3-2,-4 1 2,-3 0 0,0 2 1,-3-1-2,-5 0 3,-3 3-4,-1-2 0,-5 3 4,-2 1-2,0-1-2,0-1 3,2 0 2,-1 0-5,4 0 2,-1 0 2,0-1-4,1 0 1,0 3 2,-1-5 0,1 2-3,-5 3 4,-1-2-1,-4 2-4,-3-1 2,1 2 2,-1-1-2,0 0-2,0 1 4,0 0-2,0 0-3,0 0 5,0 0-3,0 0-3,0 0 4,0 0 1,0 0-2,0 0-1,0 0 3,0 0-2,0 0-6,0 0 2,0 0-3,0 0-9,0 0 0,0 0-3,0 0-8,0-2-9,0 1-10,0 0-23,0-5-37,0-2-56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6:57:32.33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283729-7D31-4430-83AA-0240FEE547F0}" emma:medium="tactile" emma:mode="ink">
          <msink:context xmlns:msink="http://schemas.microsoft.com/ink/2010/main" type="inkDrawing" rotatedBoundingBox="13220,5672 13259,5064 13668,5090 13629,5698" semanticType="callout" shapeName="Other">
            <msink:sourceLink direction="with" ref="{6A98F0DE-F62D-40DB-8BE9-7F23F59BBD6F}"/>
          </msink:context>
        </emma:interpretation>
      </emma:emma>
    </inkml:annotationXML>
    <inkml:trace contextRef="#ctx0" brushRef="#br0">0-1 42,'1'3'48,"0"-3"76,-1 2-22,0-1-53,0-1-5,2 1-5,-2-1-9,1 0-5,2 0-3,-2 0-8,2 0 0,2 0 1,1 0-5,-2 0 4,-3 0-3,5 0-4,-3 0 1,2 0 1,-1 0-4,3 0-2,0 0 5,1 3-1,4 1-1,3 4 1,-1-4 0,1 6-1,0-3-1,1-1 1,-1 4 0,3-2-4,3 1 4,-5-1 0,2 2-3,-2-2-3,1 2 3,-4-3-4,2 2 1,2-2 3,-2 1-2,-3-1-3,0 1 4,-2-1 1,-3-3-5,2 0 2,-3 0 3,-1-1-4,-5-2 1,1 0 2,-1-1-1,0 0-1,0 0 4,0 0 0,0 0-4,0 1 2,0-1 0,0 0-2,0 0-1,0 0 4,0 0-3,0 0-2,0 0 4,0 0-2,0 0-2,0 0 2,0 0 2,0 0-5,0 1 3,0-1 1,0 0-2,0 1 0,0 0 2,0-1 1,0 0-3,0 3 1,0-1 2,0 0-2,0 2 0,0 2 4,0-3-2,-1 3-3,0 1 4,-3-3-1,4 3-3,-3-3 2,0 1 2,0 0-4,-1 1 1,0-2 3,-1 6-3,-2-4-1,0 4 3,3 2 0,-4-3-4,0 1 2,1 4 3,-6-1-5,0 3 2,1 2 2,-5 1-1,2 1-2,0-3 3,0-1 0,1-1-2,1-1-2,1-2 5,2 0-4,-1-1 1,3-3 1,1 2-1,2-1-1,-1-3 2,1 2-1,3 1-3,-3-2 5,2-1-1,0-1-2,-1-1 1,3-2 1,0 0-2,1 0-1,-2-2 4,2 0-1,-1 0-4,1 0 5,0 0-1,-2 0-4,2 1 5,0 2-2,0-3-2,0 0 1,0 1 4,-1 0-5,1 1 2,0 0 0,0 1 2,0-2-6,0 1 1,0 1 0,0-3-3,0 0-4,0 0 3,-1 0-6,1 1-3,-2 1 1,1-2-5,0 1-9,-2 1-6,0 0-13,-1 1-19,-6-3-41,-3 0-88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612.54907" units="1/cm"/>
          <inkml:channelProperty channel="Y" name="resolution" value="2150.06543" units="1/cm"/>
          <inkml:channelProperty channel="F" name="resolution" value="2.84167" units="1/cm"/>
        </inkml:channelProperties>
      </inkml:inkSource>
      <inkml:timestamp xml:id="ts0" timeString="2018-12-24T16:59:53.77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D1A361-A12D-4660-805C-836BF769AA1A}" emma:medium="tactile" emma:mode="ink">
          <msink:context xmlns:msink="http://schemas.microsoft.com/ink/2010/main" type="inkDrawing" rotatedBoundingBox="9790,14181 13307,15286 13170,15725 9652,14620" semanticType="callout" shapeName="Other">
            <msink:sourceLink direction="with" ref="{02DE129A-B544-425A-8BC4-49736A867071}"/>
          </msink:context>
        </emma:interpretation>
      </emma:emma>
    </inkml:annotationXML>
    <inkml:trace contextRef="#ctx0" brushRef="#br0">-2-5 158,'0'1'172,"0"0"-151,-4-1 3,2 2 8,2-2 2,0 0-5,0 0-9,0 0-7,0 0 0,0 0-3,0 0-5,0 0 5,0 0 1,0 0 1,0 0 1,0 0 4,0 0-8,0 0-1,3 4 2,4 3 3,1 1-7,3 3 7,-2-2-4,2 6-4,0 1 3,6 1 2,-1 2-6,2-2 0,1 2 3,3 3 0,0-2-5,2 1 5,2 2-1,-1-1-6,1-3 4,0 2 0,1-1-3,2-2 1,-5 3 5,2-2-4,0 0-2,0 1 4,3 1 2,1 1-4,-2-1 1,1 1 2,2-1-5,1 0 2,-1 0 1,3-2-1,0 4-3,2-2 3,-2-3 1,0 2-4,0-3 3,-1 2 2,1-4-3,3 4 0,-1-1 3,-1 0-2,3-2-2,1 0 4,-3 3 1,3-4-6,-2 1 3,-3-1 1,1-1-2,-1-2-3,3 2 5,3-1-2,-3 1-2,0-2 3,2 3 0,1 0-3,2-1 3,5 0 1,-1-1-1,2-1-2,1-2 3,-1 3 0,1-2-4,-1-2 4,1 4 1,3-5-5,0 1 2,1 0 2,1 0-4,0 2 0,-1-2 5,-1 2-3,-2-1-2,1-2 3,-3 1-1,1 0-3,-3-1 2,-2 0 3,1 0-5,0-3 1,-3-2 3,3 2-1,-2-2-4,0-1 5,-3 0 0,-2-2-3,2 3-1,-9-2 5,-1-1-5,-4 0 1,-3 0 1,-2 0 0,-3 0-3,-1 0 5,-2 0-1,-2 0-4,2 0 3,-3 0 1,0 0-3,1 0 0,-2 0 3,1 0-2,-4 0-3,2-2 6,2 2-2,-3-2-3,2 2 2,0 0 3,-4-1-5,1 1 1,1 0 2,-1 0-1,-3-1-3,-2-1 6,-3 2-2,0-1-5,0 0 4,1 0 1,3 1-4,2 0 0,-5 0 4,6 0-2,0 0-2,0 0 4,1 0 0,-3 0-5,4 0 3,-3 0-1,0 0-5,-1 0-1,-2 0 0,-3 0-7,0 0-6,0 0-1,0-1-8,-5-6-15,-12-3-18,-12-8-51,-2-6-139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06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88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43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46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53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01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3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2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1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61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25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A1FF-B8FA-456E-975A-D2D9A0642DC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09239-0AA0-405F-801B-33012B9F2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10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5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1.emf"/><Relationship Id="rId3" Type="http://schemas.openxmlformats.org/officeDocument/2006/relationships/customXml" Target="../ink/ink7.xml"/><Relationship Id="rId7" Type="http://schemas.openxmlformats.org/officeDocument/2006/relationships/image" Target="../media/image18.png"/><Relationship Id="rId12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0.emf"/><Relationship Id="rId5" Type="http://schemas.openxmlformats.org/officeDocument/2006/relationships/customXml" Target="../ink/ink8.xml"/><Relationship Id="rId10" Type="http://schemas.openxmlformats.org/officeDocument/2006/relationships/customXml" Target="../ink/ink10.xml"/><Relationship Id="rId4" Type="http://schemas.openxmlformats.org/officeDocument/2006/relationships/image" Target="../media/image16.emf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臺北市教育局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單一身分驗證服務操作說明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2018.12.25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3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31206" r="18943" b="4080"/>
          <a:stretch/>
        </p:blipFill>
        <p:spPr bwMode="auto">
          <a:xfrm>
            <a:off x="1187623" y="1556792"/>
            <a:ext cx="643973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30439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連結路徑：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學校網頁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行政服務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臺北市教育局單一身分驗證服務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059832" y="5877272"/>
            <a:ext cx="4248472" cy="53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https://ldap.tp.edu.tw/login</a:t>
            </a: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3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11450" r="22406" b="20710"/>
          <a:stretch/>
        </p:blipFill>
        <p:spPr bwMode="auto">
          <a:xfrm>
            <a:off x="1619672" y="3068960"/>
            <a:ext cx="4248472" cy="31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30439" y="260648"/>
            <a:ext cx="77724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登入方式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en-US" altLang="zh-TW" sz="40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cjps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身份證字號數字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自訂帳號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密碼：同校務行政密碼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身份證字號數字後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還原預設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10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8517" r="26270" b="40436"/>
          <a:stretch/>
        </p:blipFill>
        <p:spPr bwMode="auto">
          <a:xfrm>
            <a:off x="899592" y="3212976"/>
            <a:ext cx="5768413" cy="31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30439" y="260648"/>
            <a:ext cx="77724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目前的自訂帳號：</a:t>
            </a:r>
            <a:r>
              <a:rPr lang="en-US" altLang="zh-TW" sz="24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cjps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身份證字號數字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或是原先的自訂帳號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新帳號：設定為您常用的帳號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需無與其他人帳號衝突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4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30439" y="260648"/>
            <a:ext cx="77724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變更密碼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密碼：原始密碼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還原密碼後請輸入身份證字號數字後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新密碼：設定為您能熟記的密碼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無特殊符號的限制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9258" r="26192" b="40560"/>
          <a:stretch/>
        </p:blipFill>
        <p:spPr bwMode="auto">
          <a:xfrm>
            <a:off x="662622" y="2924944"/>
            <a:ext cx="5802595" cy="30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2" t="14970" r="36402" b="26936"/>
          <a:stretch/>
        </p:blipFill>
        <p:spPr bwMode="auto">
          <a:xfrm>
            <a:off x="683568" y="1844846"/>
            <a:ext cx="3315768" cy="44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30439" y="260648"/>
            <a:ext cx="77724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校務行政登入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使用臺北市單一身分驗證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5" name="Picture 3" descr="D:\frogsleep\Desktop\op-tps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0480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筆跡 9"/>
              <p14:cNvContentPartPr/>
              <p14:nvPr/>
            </p14:nvContentPartPr>
            <p14:xfrm>
              <a:off x="2285392" y="5570085"/>
              <a:ext cx="1153080" cy="723960"/>
            </p14:xfrm>
          </p:contentPart>
        </mc:Choice>
        <mc:Fallback>
          <p:pic>
            <p:nvPicPr>
              <p:cNvPr id="10" name="筆跡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392" y="5555325"/>
                <a:ext cx="119160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筆跡 23"/>
              <p14:cNvContentPartPr/>
              <p14:nvPr/>
            </p14:nvContentPartPr>
            <p14:xfrm>
              <a:off x="5389312" y="3602685"/>
              <a:ext cx="122040" cy="153720"/>
            </p14:xfrm>
          </p:contentPart>
        </mc:Choice>
        <mc:Fallback>
          <p:pic>
            <p:nvPicPr>
              <p:cNvPr id="24" name="筆跡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1032" y="3587205"/>
                <a:ext cx="150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筆跡 24"/>
              <p14:cNvContentPartPr/>
              <p14:nvPr/>
            </p14:nvContentPartPr>
            <p14:xfrm>
              <a:off x="3458632" y="3618165"/>
              <a:ext cx="1917720" cy="2276640"/>
            </p14:xfrm>
          </p:contentPart>
        </mc:Choice>
        <mc:Fallback>
          <p:pic>
            <p:nvPicPr>
              <p:cNvPr id="25" name="筆跡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3512" y="3597645"/>
                <a:ext cx="1953360" cy="2308320"/>
              </a:xfrm>
              <a:prstGeom prst="rect">
                <a:avLst/>
              </a:prstGeom>
            </p:spPr>
          </p:pic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4214" r="33061" b="59534"/>
          <a:stretch/>
        </p:blipFill>
        <p:spPr bwMode="auto">
          <a:xfrm>
            <a:off x="4716016" y="4277051"/>
            <a:ext cx="4081505" cy="19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t="19752" r="26675" b="34560"/>
          <a:stretch/>
        </p:blipFill>
        <p:spPr bwMode="auto">
          <a:xfrm>
            <a:off x="522194" y="1916832"/>
            <a:ext cx="5746460" cy="34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30439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教育雲端登入連結路徑：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學校網頁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行政服務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教育部教育雲端帳號登入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907704" y="5517232"/>
            <a:ext cx="4248472" cy="53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https://cloud.edu.tw/login</a:t>
            </a: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筆跡 22"/>
              <p14:cNvContentPartPr/>
              <p14:nvPr/>
            </p14:nvContentPartPr>
            <p14:xfrm>
              <a:off x="3149392" y="2921205"/>
              <a:ext cx="2554920" cy="865080"/>
            </p14:xfrm>
          </p:contentPart>
        </mc:Choice>
        <mc:Fallback>
          <p:pic>
            <p:nvPicPr>
              <p:cNvPr id="23" name="筆跡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1752" y="2905005"/>
                <a:ext cx="259416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筆跡 25"/>
              <p14:cNvContentPartPr/>
              <p14:nvPr/>
            </p14:nvContentPartPr>
            <p14:xfrm>
              <a:off x="5707552" y="3123165"/>
              <a:ext cx="1078200" cy="213840"/>
            </p14:xfrm>
          </p:contentPart>
        </mc:Choice>
        <mc:Fallback>
          <p:pic>
            <p:nvPicPr>
              <p:cNvPr id="26" name="筆跡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1072" y="3101925"/>
                <a:ext cx="11059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筆跡 28"/>
              <p14:cNvContentPartPr/>
              <p14:nvPr/>
            </p14:nvContentPartPr>
            <p14:xfrm>
              <a:off x="6673072" y="3023085"/>
              <a:ext cx="152280" cy="278640"/>
            </p14:xfrm>
          </p:contentPart>
        </mc:Choice>
        <mc:Fallback>
          <p:pic>
            <p:nvPicPr>
              <p:cNvPr id="29" name="筆跡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1472" y="3005445"/>
                <a:ext cx="195120" cy="3178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標題 1"/>
          <p:cNvSpPr txBox="1">
            <a:spLocks/>
          </p:cNvSpPr>
          <p:nvPr/>
        </p:nvSpPr>
        <p:spPr>
          <a:xfrm>
            <a:off x="6854818" y="2756510"/>
            <a:ext cx="1726054" cy="772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選這個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30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t="19376" r="28856" b="16110"/>
          <a:stretch/>
        </p:blipFill>
        <p:spPr bwMode="auto">
          <a:xfrm>
            <a:off x="-4239" y="692696"/>
            <a:ext cx="494050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906945" y="1556792"/>
            <a:ext cx="34036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有教育部教育雲端帳號的選這裡，輸入您的帳號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筆跡 7"/>
              <p14:cNvContentPartPr/>
              <p14:nvPr/>
            </p14:nvContentPartPr>
            <p14:xfrm>
              <a:off x="3181072" y="1897005"/>
              <a:ext cx="1686960" cy="1012320"/>
            </p14:xfrm>
          </p:contentPart>
        </mc:Choice>
        <mc:Fallback>
          <p:pic>
            <p:nvPicPr>
              <p:cNvPr id="8" name="筆跡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8472" y="1882605"/>
                <a:ext cx="1720440" cy="10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筆跡 8"/>
              <p14:cNvContentPartPr/>
              <p14:nvPr/>
            </p14:nvContentPartPr>
            <p14:xfrm>
              <a:off x="4773352" y="1823565"/>
              <a:ext cx="144000" cy="221400"/>
            </p14:xfrm>
          </p:contentPart>
        </mc:Choice>
        <mc:Fallback>
          <p:pic>
            <p:nvPicPr>
              <p:cNvPr id="9" name="筆跡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0392" y="1808085"/>
                <a:ext cx="177120" cy="253080"/>
              </a:xfrm>
              <a:prstGeom prst="rect">
                <a:avLst/>
              </a:prstGeom>
            </p:spPr>
          </p:pic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22238" r="27032" b="40661"/>
          <a:stretch/>
        </p:blipFill>
        <p:spPr bwMode="auto">
          <a:xfrm>
            <a:off x="4961519" y="3313488"/>
            <a:ext cx="3492575" cy="21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005968" y="5301208"/>
            <a:ext cx="34036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沒有教育雲端帳號的選這裡，使用縣市帳號登入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筆跡 23"/>
              <p14:cNvContentPartPr/>
              <p14:nvPr/>
            </p14:nvContentPartPr>
            <p14:xfrm>
              <a:off x="3527032" y="5107845"/>
              <a:ext cx="1250640" cy="442800"/>
            </p14:xfrm>
          </p:contentPart>
        </mc:Choice>
        <mc:Fallback>
          <p:pic>
            <p:nvPicPr>
              <p:cNvPr id="24" name="筆跡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9752" y="5092005"/>
                <a:ext cx="12906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筆跡 24"/>
              <p14:cNvContentPartPr/>
              <p14:nvPr/>
            </p14:nvContentPartPr>
            <p14:xfrm>
              <a:off x="4713952" y="5422845"/>
              <a:ext cx="135000" cy="275760"/>
            </p14:xfrm>
          </p:contentPart>
        </mc:Choice>
        <mc:Fallback>
          <p:pic>
            <p:nvPicPr>
              <p:cNvPr id="25" name="筆跡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7032" y="5404845"/>
                <a:ext cx="1742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3" name="筆跡 52"/>
              <p14:cNvContentPartPr/>
              <p14:nvPr/>
            </p14:nvContentPartPr>
            <p14:xfrm>
              <a:off x="5492992" y="3562365"/>
              <a:ext cx="688320" cy="597960"/>
            </p14:xfrm>
          </p:contentPart>
        </mc:Choice>
        <mc:Fallback>
          <p:pic>
            <p:nvPicPr>
              <p:cNvPr id="53" name="筆跡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73912" y="3545085"/>
                <a:ext cx="729000" cy="63576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標題 1"/>
          <p:cNvSpPr txBox="1">
            <a:spLocks/>
          </p:cNvSpPr>
          <p:nvPr/>
        </p:nvSpPr>
        <p:spPr>
          <a:xfrm>
            <a:off x="5985583" y="3212976"/>
            <a:ext cx="1701838" cy="51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選臺北市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35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4" t="18841" r="44755" b="73130"/>
          <a:stretch/>
        </p:blipFill>
        <p:spPr bwMode="auto">
          <a:xfrm>
            <a:off x="2507562" y="2105237"/>
            <a:ext cx="3633239" cy="6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0" t="27144" r="28995" b="36257"/>
          <a:stretch/>
        </p:blipFill>
        <p:spPr bwMode="auto">
          <a:xfrm>
            <a:off x="2291539" y="2897325"/>
            <a:ext cx="3992206" cy="278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30439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臺北市教育雲端認證服務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輸入您臺北市教育局單一身分驗證服務帳號密碼</a:t>
            </a:r>
          </a:p>
        </p:txBody>
      </p:sp>
    </p:spTree>
    <p:extLst>
      <p:ext uri="{BB962C8B-B14F-4D97-AF65-F5344CB8AC3E}">
        <p14:creationId xmlns:p14="http://schemas.microsoft.com/office/powerpoint/2010/main" val="8915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147</Words>
  <Application>Microsoft Office PowerPoint</Application>
  <PresentationFormat>如螢幕大小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臺北市教育局 單一身分驗證服務操作說明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臺北市教育局 單一身分驗證服務操作說明</dc:title>
  <dc:creator>frogsleep</dc:creator>
  <cp:lastModifiedBy>frogsleep</cp:lastModifiedBy>
  <cp:revision>6</cp:revision>
  <dcterms:created xsi:type="dcterms:W3CDTF">2018-12-24T16:16:13Z</dcterms:created>
  <dcterms:modified xsi:type="dcterms:W3CDTF">2018-12-24T17:11:19Z</dcterms:modified>
</cp:coreProperties>
</file>