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CFB6-7DB4-4B06-8693-9D3CC8BA294F}" type="datetimeFigureOut">
              <a:rPr lang="zh-TW" altLang="en-US" smtClean="0"/>
              <a:t>2015/1/10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8D7D-8092-4E09-BC3E-F82C5FEBAE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28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CFB6-7DB4-4B06-8693-9D3CC8BA294F}" type="datetimeFigureOut">
              <a:rPr lang="zh-TW" altLang="en-US" smtClean="0"/>
              <a:t>2015/1/10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8D7D-8092-4E09-BC3E-F82C5FEBAE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6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altLang="en-US" sz="6600" b="1" smtClean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環保手工</a:t>
            </a:r>
            <a:r>
              <a:rPr lang="en-US" altLang="zh-TW" sz="6600" b="1" smtClean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smtClean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600" b="1" smtClean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家事皂</a:t>
            </a:r>
            <a:r>
              <a:rPr lang="en-US" altLang="zh-TW" sz="6600" b="1" smtClean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DIY</a:t>
            </a:r>
            <a:endParaRPr lang="zh-TW" altLang="en-US" sz="6600" b="1" dirty="0" smtClean="0">
              <a:solidFill>
                <a:schemeClr val="bg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所需材料</a:t>
            </a:r>
            <a:r>
              <a:rPr lang="en-US" altLang="zh-TW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份</a:t>
            </a:r>
            <a:r>
              <a:rPr lang="en-US" altLang="zh-TW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組</a:t>
            </a:r>
            <a:r>
              <a:rPr lang="en-US" altLang="zh-TW" sz="54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5400" dirty="0" smtClean="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71887"/>
      </p:ext>
    </p:extLst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所需器具</a:t>
            </a:r>
            <a:r>
              <a:rPr lang="en-US" altLang="zh-TW" sz="540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540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每組</a:t>
            </a:r>
            <a:r>
              <a:rPr lang="en-US" altLang="zh-TW" sz="540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)</a:t>
            </a:r>
            <a:endParaRPr lang="zh-TW" altLang="en-US" sz="5400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4303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環保手工皂 </a:t>
            </a:r>
            <a:r>
              <a:rPr lang="en-US" altLang="zh-TW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VS</a:t>
            </a:r>
            <a:r>
              <a:rPr lang="zh-TW" altLang="en-US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合成皂</a:t>
            </a:r>
            <a:r>
              <a:rPr lang="en-US" altLang="zh-TW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洗劑</a:t>
            </a:r>
            <a:r>
              <a:rPr lang="en-US" altLang="zh-TW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9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9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2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哪種</a:t>
            </a:r>
            <a:r>
              <a:rPr lang="en-US" altLang="zh-TW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回收油</a:t>
            </a:r>
            <a:r>
              <a:rPr lang="en-US" altLang="zh-TW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b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做手工家事皂？</a:t>
            </a:r>
            <a:endParaRPr lang="zh-TW" altLang="en-US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4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如螢幕大小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環保手工          家事皂DIY</vt:lpstr>
      <vt:lpstr>PowerPoint 簡報</vt:lpstr>
      <vt:lpstr>環保手工皂 VS 合成皂(洗劑)</vt:lpstr>
      <vt:lpstr>PowerPoint 簡報</vt:lpstr>
      <vt:lpstr>PowerPoint 簡報</vt:lpstr>
      <vt:lpstr>PowerPoint 簡報</vt:lpstr>
      <vt:lpstr>PowerPoint 簡報</vt:lpstr>
      <vt:lpstr>哪種『回收油』做手工家事皂？</vt:lpstr>
      <vt:lpstr>PowerPoint 簡報</vt:lpstr>
      <vt:lpstr>所需材料(份/組)</vt:lpstr>
      <vt:lpstr>所需器具(每組)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環保手工          家事皂DIY</dc:title>
  <dc:creator>user</dc:creator>
  <cp:lastModifiedBy>user</cp:lastModifiedBy>
  <cp:revision>1</cp:revision>
  <dcterms:created xsi:type="dcterms:W3CDTF">2015-01-10T03:50:59Z</dcterms:created>
  <dcterms:modified xsi:type="dcterms:W3CDTF">2015-01-10T03:50:59Z</dcterms:modified>
</cp:coreProperties>
</file>