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1"/>
  </p:handoutMasterIdLst>
  <p:sldIdLst>
    <p:sldId id="285" r:id="rId2"/>
    <p:sldId id="299" r:id="rId3"/>
    <p:sldId id="286" r:id="rId4"/>
    <p:sldId id="300" r:id="rId5"/>
    <p:sldId id="301" r:id="rId6"/>
    <p:sldId id="306" r:id="rId7"/>
    <p:sldId id="310" r:id="rId8"/>
    <p:sldId id="29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07" r:id="rId17"/>
    <p:sldId id="308" r:id="rId18"/>
    <p:sldId id="309" r:id="rId19"/>
    <p:sldId id="318" r:id="rId20"/>
    <p:sldId id="319" r:id="rId21"/>
    <p:sldId id="289" r:id="rId22"/>
    <p:sldId id="326" r:id="rId23"/>
    <p:sldId id="302" r:id="rId24"/>
    <p:sldId id="305" r:id="rId25"/>
    <p:sldId id="324" r:id="rId26"/>
    <p:sldId id="325" r:id="rId27"/>
    <p:sldId id="304" r:id="rId28"/>
    <p:sldId id="327" r:id="rId29"/>
    <p:sldId id="298" r:id="rId30"/>
  </p:sldIdLst>
  <p:sldSz cx="9144000" cy="6858000" type="screen4x3"/>
  <p:notesSz cx="6807200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6600CC"/>
    <a:srgbClr val="FF3300"/>
    <a:srgbClr val="FF9900"/>
    <a:srgbClr val="FF00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>
      <p:cViewPr>
        <p:scale>
          <a:sx n="117" d="100"/>
          <a:sy n="117" d="100"/>
        </p:scale>
        <p:origin x="-146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4C4BA-42FD-4AAB-9CE0-C391720910FC}" type="datetimeFigureOut">
              <a:rPr lang="zh-TW" altLang="en-US" smtClean="0"/>
              <a:t>2016/4/20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70E15-473B-4C80-99A5-987242F62E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7785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8F48-A91A-4F72-906E-4AEA67A6D6B7}" type="datetimeFigureOut">
              <a:rPr lang="zh-TW" altLang="en-US" smtClean="0"/>
              <a:pPr/>
              <a:t>2016/4/20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65F9-B6CF-47B9-AEE5-C756AAAF7FD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8F48-A91A-4F72-906E-4AEA67A6D6B7}" type="datetimeFigureOut">
              <a:rPr lang="zh-TW" altLang="en-US" smtClean="0"/>
              <a:pPr/>
              <a:t>2016/4/20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65F9-B6CF-47B9-AEE5-C756AAAF7FD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8F48-A91A-4F72-906E-4AEA67A6D6B7}" type="datetimeFigureOut">
              <a:rPr lang="zh-TW" altLang="en-US" smtClean="0"/>
              <a:pPr/>
              <a:t>2016/4/20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65F9-B6CF-47B9-AEE5-C756AAAF7FD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8F48-A91A-4F72-906E-4AEA67A6D6B7}" type="datetimeFigureOut">
              <a:rPr lang="zh-TW" altLang="en-US" smtClean="0"/>
              <a:pPr/>
              <a:t>2016/4/20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65F9-B6CF-47B9-AEE5-C756AAAF7FD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8F48-A91A-4F72-906E-4AEA67A6D6B7}" type="datetimeFigureOut">
              <a:rPr lang="zh-TW" altLang="en-US" smtClean="0"/>
              <a:pPr/>
              <a:t>2016/4/20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65F9-B6CF-47B9-AEE5-C756AAAF7FD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8F48-A91A-4F72-906E-4AEA67A6D6B7}" type="datetimeFigureOut">
              <a:rPr lang="zh-TW" altLang="en-US" smtClean="0"/>
              <a:pPr/>
              <a:t>2016/4/20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65F9-B6CF-47B9-AEE5-C756AAAF7FD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8F48-A91A-4F72-906E-4AEA67A6D6B7}" type="datetimeFigureOut">
              <a:rPr lang="zh-TW" altLang="en-US" smtClean="0"/>
              <a:pPr/>
              <a:t>2016/4/20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65F9-B6CF-47B9-AEE5-C756AAAF7FD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8F48-A91A-4F72-906E-4AEA67A6D6B7}" type="datetimeFigureOut">
              <a:rPr lang="zh-TW" altLang="en-US" smtClean="0"/>
              <a:pPr/>
              <a:t>2016/4/20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65F9-B6CF-47B9-AEE5-C756AAAF7FD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8F48-A91A-4F72-906E-4AEA67A6D6B7}" type="datetimeFigureOut">
              <a:rPr lang="zh-TW" altLang="en-US" smtClean="0"/>
              <a:pPr/>
              <a:t>2016/4/20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65F9-B6CF-47B9-AEE5-C756AAAF7FD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8F48-A91A-4F72-906E-4AEA67A6D6B7}" type="datetimeFigureOut">
              <a:rPr lang="zh-TW" altLang="en-US" smtClean="0"/>
              <a:pPr/>
              <a:t>2016/4/20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65F9-B6CF-47B9-AEE5-C756AAAF7FD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8F48-A91A-4F72-906E-4AEA67A6D6B7}" type="datetimeFigureOut">
              <a:rPr lang="zh-TW" altLang="en-US" smtClean="0"/>
              <a:pPr/>
              <a:t>2016/4/20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165F9-B6CF-47B9-AEE5-C756AAAF7FD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78F48-A91A-4F72-906E-4AEA67A6D6B7}" type="datetimeFigureOut">
              <a:rPr lang="zh-TW" altLang="en-US" smtClean="0"/>
              <a:pPr/>
              <a:t>2016/4/20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165F9-B6CF-47B9-AEE5-C756AAAF7FD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jps.tp.edu.tw/campus/" TargetMode="External"/><Relationship Id="rId7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7200800" cy="1470025"/>
          </a:xfrm>
        </p:spPr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歡迎來到清江大家庭</a:t>
            </a:r>
            <a:endParaRPr lang="zh-TW" altLang="en-US" sz="54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91680" y="4869160"/>
            <a:ext cx="6400800" cy="1176536"/>
          </a:xfrm>
        </p:spPr>
        <p:txBody>
          <a:bodyPr>
            <a:normAutofit/>
          </a:bodyPr>
          <a:lstStyle/>
          <a:p>
            <a:r>
              <a:rPr lang="zh-TW" altLang="en-US" sz="48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清江團隊竭誠歡迎您！</a:t>
            </a:r>
            <a:endParaRPr lang="zh-TW" altLang="en-US" sz="48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1250654" cy="1412776"/>
          </a:xfrm>
          <a:prstGeom prst="rect">
            <a:avLst/>
          </a:prstGeom>
        </p:spPr>
      </p:pic>
      <p:pic>
        <p:nvPicPr>
          <p:cNvPr id="1026" name="Picture 2" descr="F:\圖片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700" y="1800225"/>
            <a:ext cx="9169400" cy="325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458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82" y="0"/>
            <a:ext cx="916048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48" y="134888"/>
            <a:ext cx="6336704" cy="1143000"/>
          </a:xfrm>
        </p:spPr>
        <p:txBody>
          <a:bodyPr>
            <a:normAutofit/>
          </a:bodyPr>
          <a:lstStyle/>
          <a:p>
            <a:r>
              <a:rPr lang="zh-TW" altLang="zh-TW" sz="5400" b="1" kern="100" spc="-10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學習</a:t>
            </a:r>
            <a:endParaRPr lang="zh-TW" altLang="en-US" sz="5400" b="1" dirty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6"/>
            <a:ext cx="2818656" cy="4785395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學習心肺復甦術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3275856" y="1340768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094512" y="1340767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3275856" y="1340766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香港光明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學校參訪</a:t>
            </a: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6228184" y="1340765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開設陶藝班</a:t>
            </a: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4338" name="Picture 2" descr="https://scontent.xx.fbcdn.net/hphotos-xta1/v/t1.0-9/11225089_10203877629340506_8584112444457915493_n.jpg?oh=0986472b5706d8c7e4b33b058c307604&amp;oe=57AB32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3" y="3068960"/>
            <a:ext cx="2955725" cy="262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content.xx.fbcdn.net/hphotos-xft1/v/t1.0-9/1106_10203883296682186_5732705968602509787_n.jpg?oh=a88ee59e6dbeb58df08a656bf7b1bcde&amp;oe=5778C41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020" y="3104882"/>
            <a:ext cx="2952328" cy="26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scontent.xx.fbcdn.net/v/t1.0-9/1506739_10203942373559071_2278997089002027525_n.jpg?oh=dd8e43d85f5e3653638ded8a0fff5582&amp;oe=5775C67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348" y="3104882"/>
            <a:ext cx="288549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39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82" y="0"/>
            <a:ext cx="916048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48" y="134888"/>
            <a:ext cx="6336704" cy="1143000"/>
          </a:xfrm>
        </p:spPr>
        <p:txBody>
          <a:bodyPr>
            <a:normAutofit/>
          </a:bodyPr>
          <a:lstStyle/>
          <a:p>
            <a:r>
              <a:rPr lang="zh-TW" altLang="zh-TW" sz="5400" b="1" kern="100" spc="-10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學習</a:t>
            </a:r>
            <a:endParaRPr lang="zh-TW" altLang="en-US" sz="5400" b="1" dirty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6"/>
            <a:ext cx="2818656" cy="4785395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樂高積木教學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3275856" y="1340768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094512" y="1340767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3275856" y="1340766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畢業旅行</a:t>
            </a: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6228184" y="1340765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創意春聯揮毫活動</a:t>
            </a:r>
          </a:p>
        </p:txBody>
      </p:sp>
      <p:pic>
        <p:nvPicPr>
          <p:cNvPr id="15362" name="Picture 2" descr="https://scontent.xx.fbcdn.net/hphotos-xal1/v/t1.0-9/1482861_10203978751148488_3620760420199342282_n.jpg?oh=6902bee058bc3ed69d7137391e46c87e&amp;oe=577CA36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104882"/>
            <a:ext cx="3054049" cy="26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content.xx.fbcdn.net/hphotos-xtf1/v/t1.0-9/12522967_10204015733073013_8776854227686195030_n.jpg?oh=f438b225dc378b39b59f500bb517b206&amp;oe=57A67B4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552" y="3104882"/>
            <a:ext cx="2937881" cy="26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scontent.xx.fbcdn.net/hphotos-xpl1/v/t1.0-9/9142_10204040594534534_394332936207596806_n.jpg?oh=d3f1075cbb0cd6a0962daee9bf5ffb60&amp;oe=577C506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433" y="3117256"/>
            <a:ext cx="2951312" cy="260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7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82" y="0"/>
            <a:ext cx="916048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48" y="134888"/>
            <a:ext cx="6336704" cy="1143000"/>
          </a:xfrm>
        </p:spPr>
        <p:txBody>
          <a:bodyPr>
            <a:normAutofit/>
          </a:bodyPr>
          <a:lstStyle/>
          <a:p>
            <a:r>
              <a:rPr lang="zh-TW" altLang="zh-TW" sz="5400" b="1" kern="100" spc="-10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學習</a:t>
            </a:r>
            <a:endParaRPr lang="zh-TW" altLang="en-US" sz="5400" b="1" dirty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6"/>
            <a:ext cx="2818656" cy="4785395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消防體驗活動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3275856" y="1340768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094512" y="1340767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3275856" y="1340766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真人生活書</a:t>
            </a: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6228184" y="1340765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繪本有聲書創作工作坊</a:t>
            </a:r>
          </a:p>
        </p:txBody>
      </p:sp>
      <p:pic>
        <p:nvPicPr>
          <p:cNvPr id="16386" name="Picture 2" descr="https://scontent.xx.fbcdn.net/hphotos-xfp1/v/t1.0-9/12523067_10204044163103746_2927153373505421518_n.jpg?oh=09137c19f04cbf5b26b0a958d52ed6b9&amp;oe=57B5878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104882"/>
            <a:ext cx="2982040" cy="26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520" y="3104882"/>
            <a:ext cx="2956992" cy="255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 descr="\\nas2\00資料分享區\01校長室分享區\媒體報導\清江國小有聲繪本 描述北投故事_1060127中國時報報導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2590" r="22540" b="2419"/>
          <a:stretch/>
        </p:blipFill>
        <p:spPr bwMode="auto">
          <a:xfrm>
            <a:off x="6206430" y="3099861"/>
            <a:ext cx="2818656" cy="256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50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82" y="0"/>
            <a:ext cx="916048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48" y="134888"/>
            <a:ext cx="6336704" cy="1143000"/>
          </a:xfrm>
        </p:spPr>
        <p:txBody>
          <a:bodyPr>
            <a:normAutofit/>
          </a:bodyPr>
          <a:lstStyle/>
          <a:p>
            <a:r>
              <a:rPr lang="zh-TW" altLang="zh-TW" sz="5400" b="1" kern="100" spc="-10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學習</a:t>
            </a:r>
            <a:endParaRPr lang="zh-TW" altLang="en-US" sz="5400" b="1" dirty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6"/>
            <a:ext cx="2818656" cy="4785395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花響鼓樂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團表演</a:t>
            </a: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3275856" y="1340768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094512" y="1340767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3275856" y="1340766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元宵猜燈謎</a:t>
            </a: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6228184" y="1340765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鳳甲</a:t>
            </a:r>
            <a:r>
              <a:rPr lang="zh-TW" altLang="en-US" sz="36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美術館藝文創作展</a:t>
            </a:r>
            <a:endParaRPr lang="zh-TW" altLang="en-US" sz="36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7" y="3140968"/>
            <a:ext cx="307234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https://scontent.xx.fbcdn.net/hphotos-xfp1/v/t1.0-9/12717554_10204186578704047_6367098392748345154_n.jpg?oh=89b5a02b2be6c6b6af6781d5070abc5e&amp;oe=57A628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40968"/>
            <a:ext cx="3024335" cy="281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scontent.xx.fbcdn.net/hphotos-xlp1/v/t1.0-9/12802730_10204248019080018_6197825957956292009_n.jpg?oh=87b00321ad863e700bf3eeac62c62bb2&amp;oe=5779C9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632" y="3140967"/>
            <a:ext cx="2905208" cy="281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47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82" y="0"/>
            <a:ext cx="916048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48" y="134888"/>
            <a:ext cx="6336704" cy="1143000"/>
          </a:xfrm>
        </p:spPr>
        <p:txBody>
          <a:bodyPr>
            <a:normAutofit/>
          </a:bodyPr>
          <a:lstStyle/>
          <a:p>
            <a:r>
              <a:rPr lang="zh-TW" altLang="zh-TW" sz="5400" b="1" kern="100" spc="-1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學習</a:t>
            </a:r>
            <a:endParaRPr lang="zh-TW" altLang="en-US" sz="5400" b="1" dirty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6"/>
            <a:ext cx="2818656" cy="4785395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偶戲入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班活動</a:t>
            </a: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3275856" y="1340768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094512" y="1340767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3275856" y="1340766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自然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領域主題</a:t>
            </a:r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展</a:t>
            </a: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6228184" y="1340765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有木</a:t>
            </a:r>
            <a:r>
              <a:rPr lang="zh-TW" altLang="en-US" sz="36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國小來訪</a:t>
            </a:r>
            <a:endParaRPr lang="zh-TW" altLang="en-US" sz="36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8436" name="Picture 4" descr="https://scontent.xx.fbcdn.net/hphotos-xlp1/v/t1.0-9/12805756_10204308466431164_5627226388735698604_n.jpg?oh=c0759e6432f2dc95a796ec2b5eaa5ff3&amp;oe=57BE6F1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0" r="8582" b="8115"/>
          <a:stretch/>
        </p:blipFill>
        <p:spPr bwMode="auto">
          <a:xfrm>
            <a:off x="251520" y="3068960"/>
            <a:ext cx="2808312" cy="278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scontent.xx.fbcdn.net/hphotos-xpl1/v/t1.0-9/12813962_10204309702102055_3413473594164999001_n.jpg?oh=bca779eedbd1eb569d1fa5020f5d6c98&amp;oe=57B7AAE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921" y="3034831"/>
            <a:ext cx="3032591" cy="281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https://scontent.xx.fbcdn.net/hphotos-xft1/v/t1.0-9/12832537_10204349074086330_9026986458170469952_n.jpg?oh=5df523b7bd4f7709d1e2d8148d7bf175&amp;oe=57AFE1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43806"/>
            <a:ext cx="2808312" cy="276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4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82" y="0"/>
            <a:ext cx="916048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48" y="134888"/>
            <a:ext cx="6336704" cy="1143000"/>
          </a:xfrm>
        </p:spPr>
        <p:txBody>
          <a:bodyPr>
            <a:normAutofit/>
          </a:bodyPr>
          <a:lstStyle/>
          <a:p>
            <a:r>
              <a:rPr lang="zh-TW" altLang="zh-TW" sz="5400" b="1" kern="100" spc="-1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學習</a:t>
            </a:r>
            <a:endParaRPr lang="zh-TW" altLang="en-US" sz="5400" b="1" dirty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6"/>
            <a:ext cx="2818656" cy="4785395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美術創作</a:t>
            </a: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3275856" y="1340768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094512" y="1340767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3275856" y="1340766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植穗營</a:t>
            </a: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6228184" y="1340765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36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9458" name="Picture 2" descr="https://scontent.xx.fbcdn.net/v/t1.0-9/12974528_10204578971993634_1611912634197623147_n.jpg?oh=bb02eb2a93c5146ac1f7c2cbe2200fb3&amp;oe=5777FE6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80928"/>
            <a:ext cx="288031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\\nas2\00資料分享區\01校長室分享區\媒體報導\北市清江國小夜光天使圓夢之旅  精彩醒獅演出 ，民眾掌聲鼓勵_10406.30馬祖日報報導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4" t="22187" r="19935" b="10511"/>
          <a:stretch/>
        </p:blipFill>
        <p:spPr bwMode="auto">
          <a:xfrm>
            <a:off x="3131688" y="2771800"/>
            <a:ext cx="2962824" cy="310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https://scontent.xx.fbcdn.net/hphotos-xpt1/v/t1.0-9/12143078_10203662661206437_6812556084309310689_n.jpg?oh=28f51200d41a74b73b721c4e3deed479&amp;oe=57B4BA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512" y="2780928"/>
            <a:ext cx="286997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內容版面配置區 2"/>
          <p:cNvSpPr txBox="1">
            <a:spLocks/>
          </p:cNvSpPr>
          <p:nvPr/>
        </p:nvSpPr>
        <p:spPr>
          <a:xfrm>
            <a:off x="6145832" y="1412776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合唱團</a:t>
            </a: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553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790" y="0"/>
            <a:ext cx="9144000" cy="688538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48" y="173383"/>
            <a:ext cx="6336704" cy="1143000"/>
          </a:xfrm>
        </p:spPr>
        <p:txBody>
          <a:bodyPr>
            <a:normAutofit/>
          </a:bodyPr>
          <a:lstStyle/>
          <a:p>
            <a:r>
              <a:rPr lang="zh-TW" altLang="en-US" sz="5400" b="1" kern="100" spc="-10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品德</a:t>
            </a:r>
            <a:endParaRPr lang="zh-TW" altLang="en-US" sz="5400" b="1" dirty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3872" y="1398273"/>
            <a:ext cx="2962672" cy="4785395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模範生選拔</a:t>
            </a:r>
            <a:endParaRPr lang="zh-TW" altLang="en-US" sz="40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5" b="9547"/>
          <a:stretch/>
        </p:blipFill>
        <p:spPr bwMode="auto">
          <a:xfrm>
            <a:off x="251521" y="2766880"/>
            <a:ext cx="2952328" cy="325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內容版面配置區 2"/>
          <p:cNvSpPr txBox="1">
            <a:spLocks/>
          </p:cNvSpPr>
          <p:nvPr/>
        </p:nvSpPr>
        <p:spPr>
          <a:xfrm>
            <a:off x="3275856" y="1412776"/>
            <a:ext cx="2962672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禮貌教導</a:t>
            </a: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6238528" y="1412776"/>
            <a:ext cx="2962672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生活教育</a:t>
            </a: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6628" name="Picture 4" descr="https://scontent.xx.fbcdn.net/hphotos-xlf1/v/t1.0-9/12376274_10203870529283009_1082781225969735009_n.jpg?oh=d07efc0a940b5617c17d1d0283e6a574&amp;oe=57BD21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685" y="2766878"/>
            <a:ext cx="3096343" cy="325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s://scontent.xx.fbcdn.net/hphotos-xta1/v/t1.0-9/12122584_10203690683226970_167767802349955599_n.jpg?oh=a262e94ac40e854859763276105d8773&amp;oe=5775085B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 b="17888"/>
          <a:stretch/>
        </p:blipFill>
        <p:spPr bwMode="auto">
          <a:xfrm>
            <a:off x="6156176" y="2766879"/>
            <a:ext cx="2808311" cy="325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83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8631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>
            <a:normAutofit fontScale="90000"/>
          </a:bodyPr>
          <a:lstStyle/>
          <a:p>
            <a:r>
              <a:rPr lang="zh-TW" altLang="en-US" sz="5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重視基礎學習與特色課程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0364" y="1433212"/>
            <a:ext cx="8363272" cy="4525963"/>
          </a:xfrm>
        </p:spPr>
        <p:txBody>
          <a:bodyPr>
            <a:noAutofit/>
          </a:bodyPr>
          <a:lstStyle/>
          <a:p>
            <a:r>
              <a:rPr lang="zh-TW" altLang="en-US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在清江國小，您的孩子可以</a:t>
            </a:r>
            <a:r>
              <a:rPr lang="zh-TW" altLang="en-US" sz="3600" b="1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紮實地學習到各領域的知識</a:t>
            </a:r>
            <a:r>
              <a:rPr lang="zh-TW" altLang="en-US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，同時還可以從學校發展出的</a:t>
            </a:r>
            <a:r>
              <a:rPr lang="zh-TW" altLang="en-US" sz="3600" b="1" dirty="0">
                <a:solidFill>
                  <a:srgbClr val="CC00CC"/>
                </a:solidFill>
                <a:latin typeface="標楷體" pitchFamily="65" charset="-120"/>
                <a:ea typeface="標楷體" pitchFamily="65" charset="-120"/>
              </a:rPr>
              <a:t>特色課程活動</a:t>
            </a:r>
            <a:r>
              <a:rPr lang="zh-TW" altLang="en-US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，包括：</a:t>
            </a:r>
            <a:r>
              <a:rPr lang="zh-TW" altLang="en-US" sz="3600" b="1" dirty="0">
                <a:solidFill>
                  <a:srgbClr val="FF9900"/>
                </a:solidFill>
                <a:latin typeface="標楷體" pitchFamily="65" charset="-120"/>
                <a:ea typeface="標楷體" pitchFamily="65" charset="-120"/>
              </a:rPr>
              <a:t>營養教育與食安教育</a:t>
            </a:r>
            <a:r>
              <a:rPr lang="zh-TW" altLang="en-US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6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藝文教育</a:t>
            </a:r>
            <a:r>
              <a:rPr lang="zh-TW" altLang="en-US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足球教育</a:t>
            </a:r>
            <a:r>
              <a:rPr lang="zh-TW" altLang="en-US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6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生態教育</a:t>
            </a:r>
            <a:r>
              <a:rPr lang="zh-TW" altLang="en-US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中，學習到主題性、統整性、跨領域的知識，並轉化成孩子未來在社會生存的基本能力。</a:t>
            </a:r>
            <a:endParaRPr lang="en-US" altLang="zh-TW" sz="36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4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134888"/>
            <a:ext cx="7355160" cy="1143000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營養教育與食安教育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84784"/>
            <a:ext cx="2674640" cy="4525963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守護校園食安　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3131840" y="1556792"/>
            <a:ext cx="267464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校園食品中毒應變處理演習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　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5807139" y="1484784"/>
            <a:ext cx="267464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烤布丁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5634"/>
            <a:ext cx="3024336" cy="308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\\nas2\00資料分享區\01校長室分享區\媒體報導\營養午餐中毒北市教育局實地演練SOP_1050119聯合報報導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27709" r="1561" b="4346"/>
          <a:stretch/>
        </p:blipFill>
        <p:spPr bwMode="auto">
          <a:xfrm>
            <a:off x="3131841" y="2995634"/>
            <a:ext cx="3024335" cy="301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r="5820"/>
          <a:stretch/>
        </p:blipFill>
        <p:spPr bwMode="auto">
          <a:xfrm>
            <a:off x="6156176" y="2995634"/>
            <a:ext cx="2880320" cy="301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89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134888"/>
            <a:ext cx="7355160" cy="1143000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營養教育與食安教育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600200"/>
            <a:ext cx="2880320" cy="4525963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健康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早餐</a:t>
            </a:r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　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3203848" y="1556792"/>
            <a:ext cx="28803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清江豪華薑餅屋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　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084168" y="1556792"/>
            <a:ext cx="28803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動手搓湯圓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　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5602" name="Picture 2" descr="https://scontent.xx.fbcdn.net/hphotos-xlt1/v/t1.0-9/12813894_10204300776438919_8950256888692106193_n.jpg?oh=3c65e47aef9e7b14795819a4782b4178&amp;oe=57A536C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2952328" cy="301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068959"/>
            <a:ext cx="3061377" cy="301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 descr="https://scontent.xx.fbcdn.net/hphotos-xal1/v/t1.0-9/12347776_10203869865986427_7368663226603102298_n.jpg?oh=f53e9402fcb1eb0517652d941e269e72&amp;oe=57B50FC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414" y="3068960"/>
            <a:ext cx="280755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67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圖片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" y="0"/>
            <a:ext cx="9143245" cy="6857434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251409" y="332656"/>
            <a:ext cx="7992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清江國小成立已邁向第五十四個年頭！</a:t>
            </a:r>
            <a:r>
              <a:rPr lang="en-US" altLang="zh-TW" sz="3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104</a:t>
            </a:r>
            <a:r>
              <a:rPr lang="zh-TW" altLang="en-US" sz="3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學年度有</a:t>
            </a:r>
            <a:r>
              <a:rPr lang="en-US" altLang="zh-TW" sz="3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3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國小部學生</a:t>
            </a:r>
            <a:r>
              <a:rPr lang="en-US" altLang="zh-TW" sz="3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414</a:t>
            </a:r>
            <a:r>
              <a:rPr lang="zh-TW" altLang="en-US" sz="3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人。</a:t>
            </a:r>
            <a:endParaRPr lang="zh-TW" altLang="en-US" sz="36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" y="14756"/>
            <a:ext cx="1250654" cy="141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134888"/>
            <a:ext cx="7355160" cy="1143000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營養教育與食安教育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7409" y="1484783"/>
            <a:ext cx="2904431" cy="4525963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蔬食潤餅　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  <p:pic>
        <p:nvPicPr>
          <p:cNvPr id="24580" name="Picture 4" descr="https://scontent.xx.fbcdn.net/v/t1.0-9/12919846_10204491607609579_4170384784399472350_n.jpg?oh=fc1cb8daf1296851bc43cd04715563e7&amp;oe=57BB9DA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74446"/>
            <a:ext cx="2952328" cy="295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3191792" y="1484784"/>
            <a:ext cx="290443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西餐禮儀　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6324303" y="1484784"/>
            <a:ext cx="290443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彩虹飯糰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　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4582" name="Picture 6" descr="https://scontent.xx.fbcdn.net/hphotos-xfp1/t31.0-8/12983258_10204575005414472_6100896775827230816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74445"/>
            <a:ext cx="3024336" cy="290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808" y="2783878"/>
            <a:ext cx="2903307" cy="289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3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134888"/>
            <a:ext cx="7355160" cy="1143000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藝文教育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6034" y="1484784"/>
            <a:ext cx="2818656" cy="4525963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繪本創作</a:t>
            </a:r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　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8" y="2636912"/>
            <a:ext cx="296132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s://scontent.xx.fbcdn.net/hphotos-xpt1/v/t1.0-9/12109025_10203666290537168_9070077075872235449_n.jpg?oh=5c19963f6afd325df34c422c1cb977e3&amp;oe=57B4985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690" y="2636912"/>
            <a:ext cx="288148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內容版面配置區 2"/>
          <p:cNvSpPr txBox="1">
            <a:spLocks/>
          </p:cNvSpPr>
          <p:nvPr/>
        </p:nvSpPr>
        <p:spPr>
          <a:xfrm>
            <a:off x="3265237" y="1484784"/>
            <a:ext cx="281865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纏繞畫　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6228184" y="1556791"/>
            <a:ext cx="281865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美術創作　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5" name="Picture 7" descr="https://scontent.xx.fbcdn.net/hphotos-xfp1/v/t1.0-9/13007347_10204568439290323_6169350133849183135_n.jpg?oh=7f98789e4d1c2c4129db2ded60f26592&amp;oe=57AAA2F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36912"/>
            <a:ext cx="281387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86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134888"/>
            <a:ext cx="7355160" cy="1143000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足球教育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484784"/>
            <a:ext cx="2995531" cy="4525963"/>
          </a:xfrm>
        </p:spPr>
        <p:txBody>
          <a:bodyPr>
            <a:normAutofit/>
          </a:bodyPr>
          <a:lstStyle/>
          <a:p>
            <a:r>
              <a:rPr lang="en-US" altLang="zh-TW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A</a:t>
            </a:r>
            <a:r>
              <a:rPr lang="zh-TW" altLang="en-US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群組國小五人制</a:t>
            </a: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足球比賽</a:t>
            </a:r>
            <a:r>
              <a:rPr lang="zh-TW" altLang="en-US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　</a:t>
            </a:r>
            <a:endParaRPr lang="en-US" altLang="zh-TW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280831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 descr="https://scontent.xx.fbcdn.net/v/t1.0-9/12119005_10203614689567176_7392237138285038654_n.jpg?oh=2c7ce1d5aa0e1d3f7b251f6e6d1639aa&amp;oe=57B1195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35"/>
          <a:stretch/>
        </p:blipFill>
        <p:spPr bwMode="auto">
          <a:xfrm>
            <a:off x="3203848" y="2532906"/>
            <a:ext cx="2880320" cy="334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內容版面配置區 2"/>
          <p:cNvSpPr txBox="1">
            <a:spLocks/>
          </p:cNvSpPr>
          <p:nvPr/>
        </p:nvSpPr>
        <p:spPr>
          <a:xfrm>
            <a:off x="3217285" y="1484784"/>
            <a:ext cx="299553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國小</a:t>
            </a: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樂樂足球比賽　</a:t>
            </a:r>
            <a:endParaRPr lang="en-US" altLang="zh-TW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6212816" y="1491832"/>
            <a:ext cx="299553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國小五人制足球比賽</a:t>
            </a: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　</a:t>
            </a:r>
            <a:endParaRPr lang="en-US" altLang="zh-TW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9702" name="Picture 6" descr="https://scontent.xx.fbcdn.net/v/t1.0-0/p526x296/12998501_10204583683831427_2606816976321731649_n.jpg?oh=1f16ad72835b4f7561f3ab094528a3af&amp;oe=57762E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532906"/>
            <a:ext cx="2952328" cy="334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36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134888"/>
            <a:ext cx="7355160" cy="1143000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生態教育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1884" y="1628800"/>
            <a:ext cx="2890665" cy="4525963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小田園</a:t>
            </a:r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　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  <p:pic>
        <p:nvPicPr>
          <p:cNvPr id="11266" name="Picture 2" descr="https://scontent.xx.fbcdn.net/hphotos-xfa1/v/t1.0-9/12919851_10204543028575071_6412956190113916475_n.jpg?oh=094115b57e10cc79e05c4b646ad9265a&amp;oe=57AA1B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924944"/>
            <a:ext cx="2880319" cy="286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3131840" y="1628800"/>
            <a:ext cx="289066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生態池　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6025294" y="1616579"/>
            <a:ext cx="289066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環境教育　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270" name="Picture 6" descr="https://scontent.xx.fbcdn.net/v/t1.0-9/13015255_10204583924037432_486517818969762871_n.jpg?oh=762ab63b4fadff0b5fb40e059fb70f7c&amp;oe=57AFA8E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2913179"/>
            <a:ext cx="2962673" cy="287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774" y="2908230"/>
            <a:ext cx="3109730" cy="275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0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538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134888"/>
            <a:ext cx="7355160" cy="1143000"/>
          </a:xfrm>
        </p:spPr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未來我們要持續做的事</a:t>
            </a:r>
            <a:endParaRPr lang="zh-TW" altLang="en-US" sz="54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549844"/>
            <a:ext cx="2962672" cy="4525963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生態池整修</a:t>
            </a:r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工程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250654" cy="1412776"/>
          </a:xfrm>
          <a:prstGeom prst="rect">
            <a:avLst/>
          </a:prstGeom>
        </p:spPr>
      </p:pic>
      <p:pic>
        <p:nvPicPr>
          <p:cNvPr id="8194" name="Picture 2" descr="https://scontent.xx.fbcdn.net/v/t1.0-9/12790986_10204270335517915_4334695612152832863_n.jpg?oh=93bd0f1aa6ec88526a499c73653ef336&amp;oe=57AC7B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59" y="3092794"/>
            <a:ext cx="3032297" cy="285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3275856" y="1556792"/>
            <a:ext cx="29626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大屯樓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拆除</a:t>
            </a:r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工程</a:t>
            </a:r>
            <a:endParaRPr lang="en-US" altLang="zh-TW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196" name="Picture 4" descr="https://scontent.xx.fbcdn.net/hphotos-xtp1/v/t1.0-0/p526x296/13001088_10204595260720842_6534986028754714365_n.jpg?oh=65d0d92ff06b5ff26a00efbd773dfe73&amp;oe=5772183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75" y="3092793"/>
            <a:ext cx="2930634" cy="285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內容版面配置區 2"/>
          <p:cNvSpPr txBox="1">
            <a:spLocks/>
          </p:cNvSpPr>
          <p:nvPr/>
        </p:nvSpPr>
        <p:spPr>
          <a:xfrm>
            <a:off x="6210233" y="1559479"/>
            <a:ext cx="29626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圖書館修建工程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穿堂廊</a:t>
            </a:r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道修建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工程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校園綠地整建工程</a:t>
            </a:r>
          </a:p>
          <a:p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841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538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134888"/>
            <a:ext cx="7355160" cy="1143000"/>
          </a:xfrm>
        </p:spPr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未來我們要持續做的事</a:t>
            </a:r>
            <a:endParaRPr lang="zh-TW" altLang="en-US" sz="54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2831" y="1529408"/>
            <a:ext cx="8064896" cy="4525963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您知道嗎？老師們很認真，同仁們很努力，我們已經規畫了這四年要持續進行的工作。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250654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7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538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19291" y="78143"/>
            <a:ext cx="7355160" cy="1143000"/>
          </a:xfrm>
        </p:spPr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正向參與 讓學校更好</a:t>
            </a:r>
            <a:endParaRPr lang="zh-TW" altLang="en-US" sz="54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250654" cy="1412776"/>
          </a:xfrm>
          <a:prstGeom prst="rect">
            <a:avLst/>
          </a:prstGeom>
        </p:spPr>
      </p:pic>
      <p:pic>
        <p:nvPicPr>
          <p:cNvPr id="27650" name="Picture 2" descr="https://scontent.xx.fbcdn.net/hphotos-xla1/v/t1.0-9/12289745_10203771801734882_6526628318293512539_n.jpg?oh=b925c9bb842614fafe7e78d0e7e42490&amp;oe=57A82CE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53" y="1529408"/>
            <a:ext cx="405623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\\nas2\活動照片\104學年度活動照片\學務處\20151128_體育表演會\表演節目\DSC_39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8" t="25649" r="35235"/>
          <a:stretch/>
        </p:blipFill>
        <p:spPr bwMode="auto">
          <a:xfrm>
            <a:off x="4523216" y="1529408"/>
            <a:ext cx="415323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59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134888"/>
            <a:ext cx="7355160" cy="1421904"/>
          </a:xfrm>
        </p:spPr>
        <p:txBody>
          <a:bodyPr>
            <a:no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教育之路，攜手前行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~ 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共創孩子的美好未來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3384376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親</a:t>
            </a:r>
            <a:r>
              <a:rPr lang="zh-TW" altLang="en-US" sz="4000" b="1" dirty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師關係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要建立，溝通管道要暢通　</a:t>
            </a:r>
            <a:endParaRPr lang="en-US" altLang="zh-TW" sz="40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b="1" dirty="0">
                <a:solidFill>
                  <a:srgbClr val="FF9900"/>
                </a:solidFill>
                <a:latin typeface="標楷體" pitchFamily="65" charset="-120"/>
                <a:ea typeface="標楷體" pitchFamily="65" charset="-120"/>
              </a:rPr>
              <a:t>家庭教育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要健全，親子關係要</a:t>
            </a:r>
            <a:r>
              <a:rPr lang="zh-TW" altLang="en-US" sz="40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融洽</a:t>
            </a:r>
            <a:endParaRPr lang="en-US" altLang="zh-TW" sz="40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學校事務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要參與，了解協助要合作</a:t>
            </a:r>
            <a:endParaRPr lang="en-US" altLang="zh-TW" sz="40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6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3816424" cy="1421904"/>
          </a:xfrm>
        </p:spPr>
        <p:txBody>
          <a:bodyPr>
            <a:no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hlinkClick r:id="rId3"/>
              </a:rPr>
              <a:t>歡迎加入清江國小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hlinkClick r:id="rId3"/>
              </a:rPr>
              <a:t>FB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hlinkClick r:id="rId3"/>
              </a:rPr>
              <a:t>粉絲團</a:t>
            </a:r>
            <a:endParaRPr lang="zh-TW" altLang="en-US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33843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1250654" cy="14127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0" t="10116" r="31064" b="7642"/>
          <a:stretch/>
        </p:blipFill>
        <p:spPr bwMode="auto">
          <a:xfrm>
            <a:off x="636837" y="1577228"/>
            <a:ext cx="3735238" cy="469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3" t="6299" r="24513" b="18715"/>
          <a:stretch/>
        </p:blipFill>
        <p:spPr bwMode="auto">
          <a:xfrm>
            <a:off x="5148064" y="1610544"/>
            <a:ext cx="3528391" cy="2370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5029707" y="188640"/>
            <a:ext cx="3816424" cy="1421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hlinkClick r:id="rId3"/>
              </a:rPr>
              <a:t>歡迎瀏覽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hlinkClick r:id="rId3"/>
              </a:rPr>
              <a:t>清江國小網頁</a:t>
            </a:r>
            <a:endParaRPr lang="zh-TW" altLang="en-US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8" t="3548" r="22482" b="7688"/>
          <a:stretch/>
        </p:blipFill>
        <p:spPr bwMode="auto">
          <a:xfrm>
            <a:off x="5148064" y="3991193"/>
            <a:ext cx="3528392" cy="239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64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79" y="-179107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3701" y="692696"/>
            <a:ext cx="8568952" cy="4968552"/>
          </a:xfrm>
        </p:spPr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5400" b="1" dirty="0">
                <a:solidFill>
                  <a:srgbClr val="CC00CC"/>
                </a:solidFill>
                <a:latin typeface="標楷體" pitchFamily="65" charset="-120"/>
                <a:ea typeface="標楷體" pitchFamily="65" charset="-120"/>
              </a:rPr>
              <a:t>清江高手</a:t>
            </a:r>
            <a:r>
              <a:rPr lang="zh-TW" altLang="en-US" sz="5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54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丹鳳展翅</a:t>
            </a:r>
            <a:r>
              <a:rPr lang="zh-TW" altLang="en-US" sz="5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」</a:t>
            </a:r>
            <a:r>
              <a:rPr lang="en-US" altLang="zh-TW" sz="5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讓</a:t>
            </a:r>
            <a:r>
              <a:rPr lang="zh-TW" altLang="en-US" sz="4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我們一起迎向</a:t>
            </a:r>
            <a:r>
              <a:rPr lang="zh-TW" altLang="en-US" sz="4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學生</a:t>
            </a:r>
            <a:r>
              <a:rPr lang="en-US" altLang="zh-TW" sz="4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多元</a:t>
            </a:r>
            <a:r>
              <a:rPr lang="zh-TW" altLang="en-US" sz="4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展能的未來</a:t>
            </a:r>
            <a:r>
              <a:rPr lang="zh-TW" altLang="en-US" sz="4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sz="4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盡情</a:t>
            </a:r>
            <a:r>
              <a:rPr lang="zh-TW" altLang="en-US" sz="4800" b="1" dirty="0">
                <a:solidFill>
                  <a:srgbClr val="00B0F0"/>
                </a:solidFill>
                <a:latin typeface="標楷體" pitchFamily="65" charset="-120"/>
                <a:ea typeface="標楷體" pitchFamily="65" charset="-120"/>
              </a:rPr>
              <a:t>翱翔在天際之中</a:t>
            </a:r>
            <a:r>
              <a:rPr lang="zh-TW" altLang="en-US" sz="4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！</a:t>
            </a:r>
            <a:endParaRPr lang="zh-TW" altLang="en-US" sz="48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" y="87933"/>
            <a:ext cx="1250654" cy="141277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33516" y="332656"/>
            <a:ext cx="82190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歡迎加入</a:t>
            </a:r>
            <a:r>
              <a:rPr lang="zh-TW" altLang="en-US" sz="5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清江國小大家庭</a:t>
            </a:r>
          </a:p>
        </p:txBody>
      </p:sp>
    </p:spTree>
    <p:extLst>
      <p:ext uri="{BB962C8B-B14F-4D97-AF65-F5344CB8AC3E}">
        <p14:creationId xmlns:p14="http://schemas.microsoft.com/office/powerpoint/2010/main" val="212738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134888"/>
            <a:ext cx="7283152" cy="1143000"/>
          </a:xfrm>
        </p:spPr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介紹團隊成員</a:t>
            </a:r>
            <a:endParaRPr lang="zh-TW" altLang="en-US" sz="54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家長會 </a:t>
            </a:r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王泰傑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會長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教務處 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徐佳瑀主任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學</a:t>
            </a:r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務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處 于文灝主任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總</a:t>
            </a:r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務處 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劉得劦主任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輔導室 高禎禧</a:t>
            </a:r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主任</a:t>
            </a:r>
            <a:endParaRPr lang="en-US" altLang="zh-TW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0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5616" y="0"/>
            <a:ext cx="7283152" cy="1143000"/>
          </a:xfrm>
        </p:spPr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辦學理念</a:t>
            </a:r>
            <a:endParaRPr lang="zh-TW" altLang="en-US" sz="54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1196752"/>
            <a:ext cx="8229600" cy="4706743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培育</a:t>
            </a:r>
            <a:r>
              <a:rPr lang="zh-TW" altLang="en-US" sz="4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身心健全</a:t>
            </a:r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44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主動學習</a:t>
            </a:r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44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良好品德</a:t>
            </a:r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的現代公民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  <p:pic>
        <p:nvPicPr>
          <p:cNvPr id="6" name="Picture 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36912"/>
            <a:ext cx="4062528" cy="374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47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0654" y="261003"/>
            <a:ext cx="7283152" cy="1143000"/>
          </a:xfrm>
        </p:spPr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您的孩子將具備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‧‧‧</a:t>
            </a:r>
            <a:endParaRPr lang="zh-TW" altLang="en-US" sz="24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zh-TW" altLang="zh-TW" sz="4400" b="1" kern="100" spc="-10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健康</a:t>
            </a:r>
            <a:r>
              <a:rPr lang="zh-TW" altLang="zh-TW" sz="4400" b="1" kern="100" spc="-1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是厚植人生的最佳本錢</a:t>
            </a:r>
            <a:endParaRPr lang="zh-TW" altLang="zh-TW" sz="4400" kern="100" dirty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zh-TW" altLang="zh-TW" sz="4400" b="1" kern="100" spc="-1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學習</a:t>
            </a:r>
            <a:r>
              <a:rPr lang="zh-TW" altLang="zh-TW" sz="4400" b="1" kern="100" spc="-1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是開啟視野的最好鑰匙</a:t>
            </a:r>
            <a:endParaRPr lang="zh-TW" altLang="zh-TW" sz="4400" kern="100" dirty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zh-TW" altLang="zh-TW" sz="4400" b="1" kern="100" spc="-1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品德</a:t>
            </a:r>
            <a:r>
              <a:rPr lang="zh-TW" altLang="zh-TW" sz="4400" b="1" kern="100" spc="-1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是為人處事的最大支柱</a:t>
            </a:r>
            <a:endParaRPr lang="zh-TW" altLang="zh-TW" sz="4400" kern="100" dirty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3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0367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44624"/>
            <a:ext cx="7283152" cy="1143000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健康</a:t>
            </a:r>
            <a:endParaRPr lang="zh-TW" altLang="en-US" sz="2400" b="1" dirty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268760"/>
            <a:ext cx="2962672" cy="4741987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健康飲食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800" b="1" dirty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專業營養師</a:t>
            </a:r>
            <a:endParaRPr lang="en-US" altLang="zh-TW" sz="2800" b="1" dirty="0" smtClean="0">
              <a:solidFill>
                <a:srgbClr val="6600CC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3208107" y="1201518"/>
            <a:ext cx="2962672" cy="4741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健康護理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800" b="1" dirty="0" smtClean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傷病</a:t>
            </a:r>
            <a:r>
              <a:rPr lang="en-US" altLang="zh-TW" sz="2800" b="1" dirty="0" smtClean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e</a:t>
            </a:r>
            <a:r>
              <a:rPr lang="zh-TW" altLang="en-US" sz="2800" b="1" dirty="0" smtClean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化管理</a:t>
            </a:r>
            <a:endParaRPr lang="en-US" altLang="zh-TW" sz="2800" b="1" dirty="0" smtClean="0">
              <a:solidFill>
                <a:srgbClr val="6600CC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084168" y="1222865"/>
            <a:ext cx="2962672" cy="4741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健康活動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800" b="1" dirty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挑戰</a:t>
            </a:r>
            <a:r>
              <a:rPr lang="zh-TW" altLang="en-US" sz="2800" b="1" dirty="0" smtClean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軍艦岩</a:t>
            </a:r>
            <a:endParaRPr lang="en-US" altLang="zh-TW" sz="2800" b="1" dirty="0" smtClean="0">
              <a:solidFill>
                <a:srgbClr val="6600CC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85277"/>
            <a:ext cx="2736304" cy="254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\\nas2\00資料分享區\01校長室分享區\媒體報導\學校模擬食物中毒演練擬定SOP流程_1050118民視報導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5" t="12500" r="2598" b="47595"/>
          <a:stretch/>
        </p:blipFill>
        <p:spPr bwMode="auto">
          <a:xfrm>
            <a:off x="3275856" y="2572428"/>
            <a:ext cx="2890664" cy="265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nas2\00資料分享區\01校長室分享區\媒體報導\清江國小親手作食物食安扎根_1050107聯合報報導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7" r="64175"/>
          <a:stretch/>
        </p:blipFill>
        <p:spPr bwMode="auto">
          <a:xfrm>
            <a:off x="179512" y="2572428"/>
            <a:ext cx="3024336" cy="265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8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624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44624"/>
            <a:ext cx="7283152" cy="1143000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健康</a:t>
            </a:r>
            <a:endParaRPr lang="zh-TW" altLang="en-US" sz="2400" b="1" dirty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268760"/>
            <a:ext cx="2962672" cy="4741987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健康運動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800" b="1" dirty="0" smtClean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體育表演會</a:t>
            </a:r>
            <a:endParaRPr lang="en-US" altLang="zh-TW" sz="2800" b="1" dirty="0" smtClean="0">
              <a:solidFill>
                <a:srgbClr val="6600CC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3203848" y="1288384"/>
            <a:ext cx="2962672" cy="4741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健康管理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800" b="1" dirty="0" smtClean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健康管理營</a:t>
            </a:r>
            <a:endParaRPr lang="en-US" altLang="zh-TW" sz="2800" b="1" dirty="0" smtClean="0">
              <a:solidFill>
                <a:srgbClr val="6600CC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084168" y="1280927"/>
            <a:ext cx="3096344" cy="3576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健康人生</a:t>
            </a:r>
            <a:endParaRPr lang="en-US" altLang="zh-TW" sz="5400" b="1" dirty="0">
              <a:solidFill>
                <a:srgbClr val="6600CC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 smtClean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培養正確人生觀</a:t>
            </a:r>
            <a:endParaRPr lang="en-US" altLang="zh-TW" sz="2800" b="1" dirty="0" smtClean="0">
              <a:solidFill>
                <a:srgbClr val="6600CC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098" name="Picture 2" descr="\\nas2\活動照片\104學年度活動照片\學務處\20151128_體育表演會\樂活健康操\DSC_38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288032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52936"/>
            <a:ext cx="2952328" cy="234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3" b="10000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056" y="2762545"/>
            <a:ext cx="2754010" cy="239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7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77" y="-35091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48" y="134888"/>
            <a:ext cx="6336704" cy="1143000"/>
          </a:xfrm>
        </p:spPr>
        <p:txBody>
          <a:bodyPr>
            <a:normAutofit/>
          </a:bodyPr>
          <a:lstStyle/>
          <a:p>
            <a:r>
              <a:rPr lang="zh-TW" altLang="zh-TW" sz="5400" b="1" kern="100" spc="-10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學習</a:t>
            </a:r>
            <a:endParaRPr lang="zh-TW" altLang="en-US" sz="5400" b="1" dirty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6"/>
            <a:ext cx="2818656" cy="4785395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教學輔導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教學輔導與夥伴教師共同成長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3275856" y="1340768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094512" y="1340767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3275856" y="1340766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教師研習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b="1" dirty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假日老師們熱烈參與天下文化教育基金會的主題式</a:t>
            </a:r>
            <a:r>
              <a:rPr lang="zh-TW" altLang="en-US" sz="2000" b="1" dirty="0" smtClean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教學工作</a:t>
            </a:r>
            <a:r>
              <a:rPr lang="zh-TW" altLang="en-US" sz="2000" b="1" dirty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坊</a:t>
            </a: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6228184" y="1340765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教師專業</a:t>
            </a:r>
            <a:endParaRPr lang="en-US" altLang="zh-TW" sz="44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專業</a:t>
            </a:r>
            <a:r>
              <a:rPr lang="zh-TW" altLang="en-US" sz="2400" b="1" dirty="0" smtClean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互動、回饋</a:t>
            </a:r>
            <a:r>
              <a:rPr lang="zh-TW" altLang="en-US" sz="2400" b="1" dirty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與</a:t>
            </a:r>
            <a:r>
              <a:rPr lang="zh-TW" altLang="en-US" sz="2400" b="1" dirty="0" smtClean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建議</a:t>
            </a:r>
            <a:endParaRPr lang="zh-TW" altLang="en-US" sz="2400" b="1" dirty="0">
              <a:solidFill>
                <a:srgbClr val="6600CC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2" name="Picture 2" descr="https://scontent.xx.fbcdn.net/hphotos-xta1/v/t1.0-9/11988414_10203740716717776_4594948751384008309_n.jpg?oh=9e9ccf22efca8d92dbb607f3b3250eac&amp;oe=577AC28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2" y="3068960"/>
            <a:ext cx="282541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content.xx.fbcdn.net/hphotos-xla1/v/t1.0-9/12310585_10203839457866243_6575396332449350363_n.jpg?oh=0c524c27f16c7ddc81ce1ebf45890647&amp;oe=57AF3BD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2996952"/>
            <a:ext cx="281116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content.xx.fbcdn.net/hphotos-xtf1/v/t1.0-9/12417874_10204440252245727_5110813424703691184_n.jpg?oh=e7a9b57046f0b0c2e1dc0569ef216ef1&amp;oe=577B9FF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068960"/>
            <a:ext cx="3096344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17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pt底圖-001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482" y="0"/>
            <a:ext cx="916048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48" y="134888"/>
            <a:ext cx="6336704" cy="1143000"/>
          </a:xfrm>
        </p:spPr>
        <p:txBody>
          <a:bodyPr>
            <a:normAutofit/>
          </a:bodyPr>
          <a:lstStyle/>
          <a:p>
            <a:r>
              <a:rPr lang="zh-TW" altLang="zh-TW" sz="5400" b="1" kern="100" spc="-100" dirty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學習</a:t>
            </a:r>
            <a:endParaRPr lang="zh-TW" altLang="en-US" sz="5400" b="1" dirty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6"/>
            <a:ext cx="2818656" cy="4785395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注音符號闖關</a:t>
            </a:r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活動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654" cy="1412776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3275856" y="1340768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094512" y="1340767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3275856" y="1340766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與</a:t>
            </a:r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作家有約</a:t>
            </a: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6228184" y="1340765"/>
            <a:ext cx="281865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性騷擾防治</a:t>
            </a:r>
            <a:r>
              <a:rPr lang="zh-TW" altLang="en-US" sz="4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宣導</a:t>
            </a:r>
            <a:endParaRPr lang="zh-TW" altLang="en-US" sz="4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3314" name="Picture 2" descr="https://scontent.xx.fbcdn.net/hphotos-xaf1/v/t1.0-9/12308428_10203839902437357_5056634494064626799_n.jpg?oh=6bd8987406c51781a47d986a67fdfdec&amp;oe=57B64B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288032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content.xx.fbcdn.net/hphotos-xaf1/v/t1.0-9/12313862_10203848019920289_6519451080990819955_n.jpg?oh=a9783864690369d15db770222412d29c&amp;oe=57AEA0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853" y="2924944"/>
            <a:ext cx="303468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scontent.xx.fbcdn.net/hphotos-xap1/v/t1.0-9/12360184_10203865312312588_7225966461936110572_n.jpg?oh=3bfcef48c29fa9e81c4ccfd4c71d66d6&amp;oe=577557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512" y="2924944"/>
            <a:ext cx="297633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9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1787</TotalTime>
  <Words>550</Words>
  <Application>Microsoft Office PowerPoint</Application>
  <PresentationFormat>如螢幕大小 (4:3)</PresentationFormat>
  <Paragraphs>113</Paragraphs>
  <Slides>29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0" baseType="lpstr">
      <vt:lpstr>Office 佈景主題</vt:lpstr>
      <vt:lpstr>歡迎來到清江大家庭</vt:lpstr>
      <vt:lpstr>PowerPoint 簡報</vt:lpstr>
      <vt:lpstr>介紹團隊成員</vt:lpstr>
      <vt:lpstr>辦學理念</vt:lpstr>
      <vt:lpstr>您的孩子將具備‧‧‧</vt:lpstr>
      <vt:lpstr>健康</vt:lpstr>
      <vt:lpstr>健康</vt:lpstr>
      <vt:lpstr>學習</vt:lpstr>
      <vt:lpstr>學習</vt:lpstr>
      <vt:lpstr>學習</vt:lpstr>
      <vt:lpstr>學習</vt:lpstr>
      <vt:lpstr>學習</vt:lpstr>
      <vt:lpstr>學習</vt:lpstr>
      <vt:lpstr>學習</vt:lpstr>
      <vt:lpstr>學習</vt:lpstr>
      <vt:lpstr>品德</vt:lpstr>
      <vt:lpstr>重視基礎學習與特色課程</vt:lpstr>
      <vt:lpstr>營養教育與食安教育</vt:lpstr>
      <vt:lpstr>營養教育與食安教育</vt:lpstr>
      <vt:lpstr>營養教育與食安教育</vt:lpstr>
      <vt:lpstr>藝文教育</vt:lpstr>
      <vt:lpstr>足球教育</vt:lpstr>
      <vt:lpstr>生態教育</vt:lpstr>
      <vt:lpstr>未來我們要持續做的事</vt:lpstr>
      <vt:lpstr>未來我們要持續做的事</vt:lpstr>
      <vt:lpstr>正向參與 讓學校更好</vt:lpstr>
      <vt:lpstr>教育之路，攜手前行 ~ 共創孩子的美好未來</vt:lpstr>
      <vt:lpstr>歡迎加入清江國小FB粉絲團</vt:lpstr>
      <vt:lpstr>「清江高手、丹鳳展翅」 讓我們一起迎向學生 多元展能的未來， 盡情翱翔在天際之中！</vt:lpstr>
    </vt:vector>
  </TitlesOfParts>
  <Company>Test 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Test User</dc:creator>
  <cp:lastModifiedBy>user</cp:lastModifiedBy>
  <cp:revision>70</cp:revision>
  <cp:lastPrinted>2016-04-20T03:47:04Z</cp:lastPrinted>
  <dcterms:created xsi:type="dcterms:W3CDTF">2013-08-21T02:02:25Z</dcterms:created>
  <dcterms:modified xsi:type="dcterms:W3CDTF">2016-04-20T07:46:45Z</dcterms:modified>
</cp:coreProperties>
</file>